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0126-7B84-481D-821B-C8E1BBA8D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3A82-9075-483D-8F27-9F1226C0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75B2-D511-4C6C-AAF9-903F5F7F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8DBD-DA5C-486B-A8CE-9A31B8ED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683D-8C8A-45BD-8014-D1D78CB7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0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6E6D-1FAF-4701-84D0-4BE9B26D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34351-3904-4951-A662-CE8A0DF1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6DBB-C7B8-4B2E-8A4F-2821C576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A4AA-A773-4009-B6C7-D412E546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28CD-7CF6-469F-B678-51639F6C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1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B7258-8F3D-4E44-B03A-557C159F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B2BE4-5279-483D-B03F-1133C2F88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3126-EFFF-4187-B035-E44F0C20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FB64-FE73-4C97-81E2-2775B29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7FCB-2C15-428D-A491-D1CB098B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581E-D6F1-48CB-9324-851DD77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82AC-1E7C-46A8-8E52-80C56A99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DA73-E98E-48F8-AA16-6D7721A8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6C87-CC88-4780-8BA6-34D8319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7ED5-1300-47D1-B78E-AAAB99BA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8E18-083E-4DB2-8BEF-16383B2D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8F119-C3C6-4567-84CA-6FDB122E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B1A6-70AD-456A-AD09-357B09CB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7EF3F-B265-4416-86C8-0A9CD21B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5A36-E683-4C6D-BB2D-7EF53B97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316F-5E0E-4AB7-A0E3-D16D845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780D-D061-439A-B246-F8F34C818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B29B-7C86-4B9B-A253-C6008736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B162B-C1BE-4E20-BC2D-0AEC31F2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5D5C-2344-42E3-A842-5E059AFA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0713F-1A1C-490C-B36B-0680909A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8FE0-01EC-41A8-AB40-59F5C55D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E74A-A241-462F-B495-4F42D249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64D9-4572-4F77-9CB9-D461BE49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8BC52-2EEF-49E1-B4E4-E105C4C7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4F25A-913F-49E7-A78F-A857DF08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9699D-A55C-40E4-9F1F-4888FEAF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AD535-CC6F-44B7-9222-338A3638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52A8-9448-45B8-9535-11E6368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8A4E-163F-4921-97D0-B7AF3DA4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22A0-847A-40D1-BEBC-01434327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8D108-3377-4B04-9AA4-344193EE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EC786-7589-4B3E-AA3F-19F2379A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3D1B6-073F-4F22-B28A-CD597A0E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6D31-F7FE-4D07-AAAE-3505859C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5AF1-A76F-45A6-AF37-3A0A92E8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E6A-0DD8-4636-BC94-B466B6D2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DC13-61BA-4F50-922C-F43ECDC2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AC150-9834-4810-82DA-0FFA8B58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EFD4-9E61-4BF7-B4A0-F9A8E407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EE42-5367-4624-B0CC-3574A59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AF127-A753-41A4-9248-EFA5E87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886A-EFA5-4F71-8FC7-5F3CBC40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17980-589A-4CBA-A1FD-0CD3B1E16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176FA-4E52-48BA-9067-6F460D75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81A3-B9E3-4F37-998F-106282CD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F39-594C-4055-ACC2-4E1E1C22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1B6D-6443-4CF3-BBF5-F4B33B4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88D61-08C7-40E4-93C7-3C5A89BB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FF31-0FD4-40BD-A254-89832BD9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2661-7414-4424-9225-8CEF56349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3623-3E9F-4912-9C4C-F3BC1BE670E2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3507-1722-40DF-8597-0AE217F8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B625-810C-49AC-9C94-9C02F5F1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7C26-CC37-44D6-8037-8D8223B8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 OF DO WHILE..LOOP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Example 1 : Never executes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Dim A as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A=10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While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A&gt;10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    A=A-1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Example 2 : Executes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Dim P as Byte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P=10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While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P&gt;5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P=P-2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72AA117-F9BF-487A-964C-E47DF52E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D1B8C-D664-418A-BE66-BA1B9B92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52E-B4F2-4682-99AD-55BB4E6574E7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C03A8-09DC-4F26-84F0-3C952692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FOR EACH…NEXT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Syntax:-</a:t>
            </a:r>
          </a:p>
          <a:p>
            <a:pPr>
              <a:buNone/>
            </a:pPr>
            <a:r>
              <a:rPr lang="en-US" b="1" dirty="0"/>
              <a:t>For Each </a:t>
            </a:r>
            <a:r>
              <a:rPr lang="en-US" dirty="0"/>
              <a:t>Element [As Data Type] </a:t>
            </a:r>
            <a:r>
              <a:rPr lang="en-US" b="1" dirty="0"/>
              <a:t>In</a:t>
            </a:r>
            <a:r>
              <a:rPr lang="en-US" dirty="0"/>
              <a:t> Group</a:t>
            </a:r>
          </a:p>
          <a:p>
            <a:pPr>
              <a:buNone/>
            </a:pPr>
            <a:r>
              <a:rPr lang="en-US" dirty="0"/>
              <a:t>	‘one or more statements</a:t>
            </a:r>
          </a:p>
          <a:p>
            <a:pPr>
              <a:buNone/>
            </a:pPr>
            <a:r>
              <a:rPr lang="en-US" b="1" dirty="0"/>
              <a:t>Next</a:t>
            </a:r>
            <a:r>
              <a:rPr lang="en-US" dirty="0"/>
              <a:t> [Element]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Example:-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Dim </a:t>
            </a:r>
            <a:r>
              <a:rPr lang="en-US" b="1" dirty="0" err="1">
                <a:latin typeface="Courier New" pitchFamily="49" charset="0"/>
              </a:rPr>
              <a:t>strEmployees</a:t>
            </a:r>
            <a:r>
              <a:rPr lang="en-US" b="1" dirty="0">
                <a:latin typeface="Courier New" pitchFamily="49" charset="0"/>
              </a:rPr>
              <a:t> As String() = {"Jim", "Sally", _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		"Henry", “Tom", </a:t>
            </a:r>
            <a:r>
              <a:rPr lang="en-US" b="1">
                <a:latin typeface="Courier New" pitchFamily="49" charset="0"/>
              </a:rPr>
              <a:t>“Jack"}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Dim 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 As String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For Each 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</a:rPr>
              <a:t>strEmployees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MessageBox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strName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buNone/>
            </a:pPr>
            <a:r>
              <a:rPr lang="en-US" b="1" dirty="0">
                <a:latin typeface="Courier New" pitchFamily="49" charset="0"/>
              </a:rPr>
              <a:t>Next </a:t>
            </a:r>
            <a:r>
              <a:rPr lang="en-US" b="1" dirty="0" err="1">
                <a:latin typeface="Courier New" pitchFamily="49" charset="0"/>
              </a:rPr>
              <a:t>strName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F667844-DA26-45B2-BABE-D035BD5E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65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E56F-8DF6-4AAD-8D85-4D467D2A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B53-8E84-4F5B-88BC-5E85FDBE16F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C446-589E-4739-AF01-1910BCB5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WITH...END WITH </a:t>
            </a:r>
            <a:br>
              <a:rPr lang="en-US" b="1" dirty="0">
                <a:solidFill>
                  <a:schemeClr val="accent4">
                    <a:lumMod val="1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algn="just"/>
            <a:r>
              <a:rPr lang="en-US" dirty="0"/>
              <a:t>It executes a series of statements making repeated reference to a single object or structure. 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We can use a With...End With structure to specify the object once for all of the statements. </a:t>
            </a: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F045434-4895-4BF7-99EE-62BFDEFA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0336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A451-C83B-4F8C-A30B-2FD1573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9F4-5131-43C0-B2DC-9D11BA57D0B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EDB5-B4BE-4D50-B9CC-6E44EAB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Syntax:-</a:t>
            </a:r>
          </a:p>
          <a:p>
            <a:pPr>
              <a:buNone/>
            </a:pPr>
            <a:r>
              <a:rPr lang="en-US" b="1" dirty="0"/>
              <a:t>With </a:t>
            </a:r>
            <a:r>
              <a:rPr lang="en-US" dirty="0"/>
              <a:t>&lt;object name&gt;</a:t>
            </a:r>
          </a:p>
          <a:p>
            <a:pPr>
              <a:buNone/>
            </a:pPr>
            <a:r>
              <a:rPr lang="en-US" b="1" dirty="0"/>
              <a:t>           </a:t>
            </a:r>
            <a:r>
              <a:rPr lang="en-US" dirty="0"/>
              <a:t>.&lt;property-name&gt;=&lt;value&gt;</a:t>
            </a:r>
          </a:p>
          <a:p>
            <a:pPr>
              <a:buNone/>
            </a:pPr>
            <a:r>
              <a:rPr lang="en-US" b="1" dirty="0"/>
              <a:t>			..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/>
              <a:t>.&lt;property-name&gt;=&lt;value&gt;</a:t>
            </a:r>
          </a:p>
          <a:p>
            <a:pPr>
              <a:buNone/>
            </a:pPr>
            <a:r>
              <a:rPr lang="en-US" b="1" dirty="0"/>
              <a:t>End With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Example:-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testObject</a:t>
            </a:r>
            <a:endParaRPr lang="en-US" dirty="0"/>
          </a:p>
          <a:p>
            <a:pPr>
              <a:buNone/>
            </a:pPr>
            <a:r>
              <a:rPr lang="en-US" dirty="0"/>
              <a:t>            .Height = 100</a:t>
            </a:r>
          </a:p>
          <a:p>
            <a:pPr>
              <a:buNone/>
            </a:pPr>
            <a:r>
              <a:rPr lang="en-US" dirty="0"/>
              <a:t>            .Text = "Hello World"</a:t>
            </a:r>
          </a:p>
          <a:p>
            <a:pPr>
              <a:buNone/>
            </a:pPr>
            <a:r>
              <a:rPr lang="en-US" dirty="0"/>
              <a:t>		 .</a:t>
            </a:r>
            <a:r>
              <a:rPr lang="en-US" dirty="0" err="1"/>
              <a:t>ForeColor</a:t>
            </a:r>
            <a:r>
              <a:rPr lang="en-US" dirty="0"/>
              <a:t> = </a:t>
            </a:r>
            <a:r>
              <a:rPr lang="en-US" dirty="0" err="1"/>
              <a:t>System.Drawing.Color.Green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End With</a:t>
            </a:r>
            <a:r>
              <a:rPr lang="en-US" dirty="0"/>
              <a:t>      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B6BA289C-D9C9-482A-AF80-3F07C53F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65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F4B37-F745-4E1E-AD83-2F616C20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68BA-E16E-4748-837A-74FC1A27F61F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2D1-4C32-423B-9CF6-E000A46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INPUTBOX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Displays a prompt in a dialog box, waits for the user to input value in textbox and button click, and then returns a value containing the contents of the text box.</a:t>
            </a:r>
          </a:p>
          <a:p>
            <a:pPr algn="just"/>
            <a:r>
              <a:rPr lang="en-US" dirty="0"/>
              <a:t>Following is an expanded </a:t>
            </a:r>
            <a:r>
              <a:rPr lang="en-US" dirty="0" err="1"/>
              <a:t>InputBox</a:t>
            </a:r>
            <a:r>
              <a:rPr lang="en-US" dirty="0"/>
              <a:t>:-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052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FCE0EEC6-169D-42F3-A8E5-C678E65E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65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CC50-C22F-4257-9FF3-65433265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23DB-7880-4E9B-9735-5F6D54561192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98BE-3082-46F1-AA61-FCE2F03B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Syntax :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b="1" dirty="0"/>
              <a:t>variable-Name=  </a:t>
            </a:r>
            <a:r>
              <a:rPr lang="en-US" b="1" dirty="0" err="1"/>
              <a:t>InputBox</a:t>
            </a:r>
            <a:r>
              <a:rPr lang="en-US" b="1" dirty="0"/>
              <a:t>(prompt[,title][,default][,</a:t>
            </a:r>
            <a:r>
              <a:rPr lang="en-US" b="1" dirty="0" err="1"/>
              <a:t>XPos</a:t>
            </a:r>
            <a:r>
              <a:rPr lang="en-US" b="1" dirty="0"/>
              <a:t>][,</a:t>
            </a:r>
            <a:r>
              <a:rPr lang="en-US" b="1" dirty="0" err="1"/>
              <a:t>YPos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Prompt </a:t>
            </a:r>
            <a:r>
              <a:rPr lang="en-US" dirty="0"/>
              <a:t>- String expression displayed as the message in the dialog box. If prompt consists of more than one line, you can separate the lines using the </a:t>
            </a:r>
            <a:r>
              <a:rPr lang="en-US" dirty="0" err="1"/>
              <a:t>vbCrLf</a:t>
            </a:r>
            <a:r>
              <a:rPr lang="en-US" dirty="0"/>
              <a:t> constant</a:t>
            </a:r>
          </a:p>
          <a:p>
            <a:pPr algn="just"/>
            <a:r>
              <a:rPr lang="en-US" b="1" dirty="0"/>
              <a:t>Title </a:t>
            </a:r>
            <a:r>
              <a:rPr lang="en-US" dirty="0"/>
              <a:t>- String expression displayed in the title bar of the dialog box. If you omit the title, the application name is displayed in the title bar</a:t>
            </a:r>
          </a:p>
          <a:p>
            <a:pPr algn="just"/>
            <a:r>
              <a:rPr lang="en-US" b="1" dirty="0"/>
              <a:t>default-text</a:t>
            </a:r>
            <a:r>
              <a:rPr lang="en-US" dirty="0"/>
              <a:t> - The default text that appears in the input field where users can use it as his intended input or he may change to the message he wish to key in. </a:t>
            </a:r>
          </a:p>
          <a:p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41D677D-4F49-446D-A224-AF9DAE21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10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3AD47-8924-45C6-993C-2685D21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EBEF-8EA7-46EA-B240-981C5562D58A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1A16F-E6A1-47B3-9DA7-A0688C1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Xpos</a:t>
            </a:r>
            <a:r>
              <a:rPr lang="en-US" dirty="0"/>
              <a:t>- Optional. Numeric expression that specifies, in </a:t>
            </a:r>
            <a:r>
              <a:rPr lang="en-US" dirty="0" err="1"/>
              <a:t>twips</a:t>
            </a:r>
            <a:r>
              <a:rPr lang="en-US" dirty="0"/>
              <a:t>, the distance of the left edge of the dialog box from the left edge of the screen. If you omit </a:t>
            </a:r>
            <a:r>
              <a:rPr lang="en-US" i="1" dirty="0" err="1"/>
              <a:t>XPos</a:t>
            </a:r>
            <a:r>
              <a:rPr lang="en-US" dirty="0"/>
              <a:t>, the dialog box is centered horizontally.</a:t>
            </a:r>
          </a:p>
          <a:p>
            <a:pPr algn="just"/>
            <a:r>
              <a:rPr lang="en-US" b="1" i="1" dirty="0" err="1"/>
              <a:t>Ypos</a:t>
            </a:r>
            <a:r>
              <a:rPr lang="en-US" i="1" dirty="0"/>
              <a:t>- </a:t>
            </a:r>
            <a:r>
              <a:rPr lang="en-US" dirty="0" err="1"/>
              <a:t>Optional</a:t>
            </a:r>
            <a:r>
              <a:rPr lang="en-US" i="1" dirty="0" err="1"/>
              <a:t>.</a:t>
            </a:r>
            <a:r>
              <a:rPr lang="en-US" dirty="0" err="1"/>
              <a:t>Numeric</a:t>
            </a:r>
            <a:r>
              <a:rPr lang="en-US" dirty="0"/>
              <a:t> expression that specifies, in </a:t>
            </a:r>
            <a:r>
              <a:rPr lang="en-US" dirty="0" err="1"/>
              <a:t>twips</a:t>
            </a:r>
            <a:r>
              <a:rPr lang="en-US" dirty="0"/>
              <a:t>, the distance of the upper edge of the dialog box from the top of the screen. If you omit </a:t>
            </a:r>
            <a:r>
              <a:rPr lang="en-US" i="1" dirty="0" err="1"/>
              <a:t>YPos</a:t>
            </a:r>
            <a:r>
              <a:rPr lang="en-US" dirty="0"/>
              <a:t>, the dialog box is positioned vertically approximately one-third of the way down the screen.</a:t>
            </a:r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A334670-160E-4D5A-B7FB-D1C234CD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43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250A-B23C-4B6F-8BC2-6A03CA41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A253-F27F-45F2-BE3B-FAB1907BE463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D4CC-5497-4E96-B914-7A8DAE4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1219200"/>
          </a:xfrm>
        </p:spPr>
        <p:txBody>
          <a:bodyPr/>
          <a:lstStyle/>
          <a:p>
            <a:r>
              <a:rPr lang="en-US" b="1" dirty="0" err="1"/>
              <a:t>InputBox</a:t>
            </a:r>
            <a:r>
              <a:rPr lang="en-US" dirty="0"/>
              <a:t>("Enter the Name", "Input Box Example", "Your Name")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2705100"/>
            <a:ext cx="6400799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08A4FB4E-6393-4FB3-89AA-15DE61EE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429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6FEC-123E-471B-BEE4-2FCC92EA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6417-5649-488E-9B9D-2783AA57D12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C2B7-9743-468F-A0E3-C5F29F8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MSGBOX &amp; MESSAGEBOX.SHOW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2296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Displays a message in a dialog box and wait for the user to click a button, and returns an integer indicating which button the user clicked.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762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Image result for cdac logo">
            <a:extLst>
              <a:ext uri="{FF2B5EF4-FFF2-40B4-BE49-F238E27FC236}">
                <a16:creationId xmlns:a16="http://schemas.microsoft.com/office/drawing/2014/main" id="{C13E4CBF-82FB-427E-B137-AE175185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7319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E780-1226-41FE-8DF7-AD3DCB35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480-36E4-4FD7-85E9-F1A3EF88243A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8585-3547-43CA-B6E6-664FEF1F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248400"/>
          </a:xfrm>
        </p:spPr>
        <p:txBody>
          <a:bodyPr/>
          <a:lstStyle/>
          <a:p>
            <a:pPr algn="just"/>
            <a:r>
              <a:rPr lang="en-US" dirty="0"/>
              <a:t>The message box function you have used so far is the old message box function. It is the one left over form VB6:</a:t>
            </a:r>
          </a:p>
          <a:p>
            <a:pPr algn="just">
              <a:buNone/>
            </a:pPr>
            <a:r>
              <a:rPr lang="en-US" b="1" dirty="0"/>
              <a:t>		</a:t>
            </a:r>
            <a:r>
              <a:rPr lang="en-US" b="1" dirty="0" err="1"/>
              <a:t>MsgBox</a:t>
            </a:r>
            <a:r>
              <a:rPr lang="en-US" b="1" dirty="0"/>
              <a:t>("</a:t>
            </a:r>
            <a:r>
              <a:rPr lang="en-US" dirty="0"/>
              <a:t>Your Message Here</a:t>
            </a:r>
            <a:r>
              <a:rPr lang="en-US" b="1" dirty="0"/>
              <a:t>")</a:t>
            </a:r>
            <a:endParaRPr lang="en-US" dirty="0"/>
          </a:p>
          <a:p>
            <a:pPr algn="just"/>
            <a:r>
              <a:rPr lang="en-US" dirty="0"/>
              <a:t>The new VB.NET message box function is very similar, but the way you use it is slightly different. It's this:</a:t>
            </a:r>
          </a:p>
          <a:p>
            <a:pPr algn="just">
              <a:buNone/>
            </a:pPr>
            <a:r>
              <a:rPr lang="en-US" b="1" dirty="0"/>
              <a:t>	MessageBox.Show("</a:t>
            </a:r>
            <a:r>
              <a:rPr lang="en-US" dirty="0"/>
              <a:t>Your Message Here</a:t>
            </a:r>
            <a:r>
              <a:rPr lang="en-US" b="1" dirty="0"/>
              <a:t>")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434B2B3C-52BA-4584-894B-1101F7CA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048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31E1-30AA-4352-9ABB-36A9068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8158-04B6-491C-9961-580BA64EEA2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D0562-8759-4E29-B990-7016811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Syntax :</a:t>
            </a:r>
            <a:endParaRPr lang="en-US" dirty="0"/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sz="2600" b="1" dirty="0"/>
              <a:t>MessageBox.Show ( </a:t>
            </a:r>
            <a:r>
              <a:rPr lang="en-US" sz="2600" dirty="0"/>
              <a:t>Prompt [,icons + buttons ] [,title ] </a:t>
            </a:r>
            <a:r>
              <a:rPr lang="en-US" sz="2600" b="1" dirty="0"/>
              <a:t>)</a:t>
            </a:r>
            <a:endParaRPr lang="en-US" sz="2600" dirty="0"/>
          </a:p>
          <a:p>
            <a:pPr algn="just"/>
            <a:r>
              <a:rPr lang="en-US" b="1" dirty="0"/>
              <a:t>Prompt : </a:t>
            </a:r>
            <a:r>
              <a:rPr lang="en-US" dirty="0"/>
              <a:t>String expressions displayed as the message in the dialog box. If prompt consist of more than one line, you can separate the lines using the </a:t>
            </a:r>
            <a:r>
              <a:rPr lang="en-US" b="1" dirty="0" err="1"/>
              <a:t>vbrCrLf</a:t>
            </a:r>
            <a:r>
              <a:rPr lang="en-US" b="1" dirty="0"/>
              <a:t> </a:t>
            </a:r>
            <a:r>
              <a:rPr lang="en-US" dirty="0"/>
              <a:t>constant.</a:t>
            </a:r>
          </a:p>
          <a:p>
            <a:pPr algn="just"/>
            <a:r>
              <a:rPr lang="en-US" b="1" dirty="0"/>
              <a:t>Icons + Buttons : </a:t>
            </a:r>
            <a:r>
              <a:rPr lang="en-US" dirty="0"/>
              <a:t>specifying the type of buttons and icon to display.</a:t>
            </a:r>
          </a:p>
          <a:p>
            <a:endParaRPr lang="en-US" dirty="0"/>
          </a:p>
        </p:txBody>
      </p:sp>
      <p:pic>
        <p:nvPicPr>
          <p:cNvPr id="5" name="Picture 4" descr="Button options for your message 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9530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 a symbol to your message boxe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1" y="4876800"/>
            <a:ext cx="1819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 result for cdac logo">
            <a:extLst>
              <a:ext uri="{FF2B5EF4-FFF2-40B4-BE49-F238E27FC236}">
                <a16:creationId xmlns:a16="http://schemas.microsoft.com/office/drawing/2014/main" id="{C2C340BC-8EDF-42D3-B7C4-4DEDFC47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89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C3EA-E3EF-45C9-9D54-129FF4DC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5E52-BB4C-4F03-BA75-2EE70A8BFAA8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C839-3968-457E-A38D-642001BB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DO..LOOP WHILE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4582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Loop While is an exit controlled loop as the condition is placed at exit point.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body of the loop is going to be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executed at least once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whether the condition evaluates to true or false. Loop is executed as long as the result of the condition remains true.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VB Statements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While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&lt;condition or Boolean Expression&gt;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01E1F4B8-7EE2-426C-A2BC-4E90D03E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65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72B2-1FF7-4F6B-A882-B0CCB5FC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D0EA-B573-4F62-B82F-AE75808671E9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F3530-CB9B-45EC-9D84-B5C5702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791200"/>
          </a:xfrm>
        </p:spPr>
        <p:txBody>
          <a:bodyPr/>
          <a:lstStyle/>
          <a:p>
            <a:pPr algn="just"/>
            <a:r>
              <a:rPr lang="en-US" b="1" dirty="0"/>
              <a:t>Title :</a:t>
            </a:r>
            <a:r>
              <a:rPr lang="en-US" b="1" i="1" dirty="0"/>
              <a:t> </a:t>
            </a:r>
            <a:r>
              <a:rPr lang="en-US" dirty="0"/>
              <a:t>String expression displayed in the title bar of the dialog box. If you omit title, the application name is placed in the title bar.</a:t>
            </a:r>
          </a:p>
          <a:p>
            <a:pPr algn="just"/>
            <a:r>
              <a:rPr lang="en-US" dirty="0"/>
              <a:t>In a real </a:t>
            </a:r>
            <a:r>
              <a:rPr lang="en-US" dirty="0" err="1"/>
              <a:t>programme</a:t>
            </a:r>
            <a:r>
              <a:rPr lang="en-US" dirty="0"/>
              <a:t>, you should use the new MessageBox.Show( ) function, rather than the </a:t>
            </a:r>
            <a:r>
              <a:rPr lang="en-US" dirty="0" err="1"/>
              <a:t>MsgBox</a:t>
            </a:r>
            <a:r>
              <a:rPr lang="en-US" dirty="0"/>
              <a:t>() we used (and will again because it saves on typing and space!)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66B49C01-5195-4D06-BF69-CE3110E9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572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E04D-2788-4768-9687-2CF37B8B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A0D-DC93-4B57-B031-7D78B4D72BB5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DD3DB-4EC8-4221-88ED-C82EB3E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 1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num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(“Enter a number”)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sum = sum + 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While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num &lt; &gt; 0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Here the statements inside the loop will be executed once no matter what the comparison test evaluates to.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979EC5C7-C473-47CD-9FEC-04D73C73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34963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EA4E-5CF4-4225-B0E7-3BEA818F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D47C-E693-445F-B732-7BED32248966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6642B-3301-45B8-A388-937FA8F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DO..UNTIL LOOP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Do Until loop is an entry controlled loop in which the condition is placed at the entry point.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This loop executes the statements specified in the body of the loop till the condition evaluates to false.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loop may not be executed at all the if the condition is initially true.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Syntax :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Until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&lt;condition or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expression&gt;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‘ One or more VB Statements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21907E12-6847-49FA-9E98-BD5BA6C4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24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DFA7A-2189-4390-9D6B-72430FBC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3223-51F2-4420-A8C6-C0C6052772B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E7D9F-8CC2-4754-B225-AA14A215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 OF DO UNTIL..LOOP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Do Until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   //statement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Loop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917E0D3-8553-44E2-BA03-F5A17941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77814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9667-B5AC-4CC9-87B2-85999168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BC98-0253-49A3-B63F-A05200A3C74C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58F03-1447-4E22-85AD-C0F89099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DO..LOOP UNTIL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4582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Loop Until is an exit controlled loop as the condition is placed at exit point.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body of the loop is going to be executed at least once whether the condition evaluates to true or false.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Loop is executed as long as the result of the condition remains false.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VB Statements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Until &lt;condition or Boolean Expression&gt;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50D83E88-4448-41F1-B2ED-621B7C82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8907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F20-AEEE-42A5-8869-D7C3A8A3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F2C7-E55A-4594-82E5-4A74A80A887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B7B93-D9E0-46CA-8C24-681B6EC3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0" y="365125"/>
            <a:ext cx="70675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 1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num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InputBox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(“Enter a number”)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sum = sum + num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Loop Until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num = 0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Here the statements inside the loop will be executed once no matter what the comparison test evaluates to.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7F95FED9-B4CB-45CE-92C2-2B2E5A51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86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F88D8-F39C-4B7E-9FEB-7B9B7153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6525-DA60-4CCE-B888-39E8269ADFE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53198-9B45-4CA3-BC66-CAF4E9EE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5224" y="365125"/>
            <a:ext cx="7648575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WHILE..END WHILE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While..Wend loop is functionally equivalent to  the Do While..Loop. It executes a set of VB statements till the condition evaluates to true.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Syntax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 &lt;Condition&gt;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one or more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vb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statements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End While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816D8E15-A713-4C74-8C67-5393D8A7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3525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0AA8-93A9-44A3-B983-E668B76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CA0-0BC5-4E65-B1AC-944B6A388B1D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FBCBA-4459-4F65-8252-33299E5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3274" y="365125"/>
            <a:ext cx="8010525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Example 1 : Generate the sum of first 10 natural no’s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 =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I&lt;=10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I = I + 1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End While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MsgBox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(“Sum of 10 natural no’s = ” ; Sum)</a:t>
            </a:r>
          </a:p>
        </p:txBody>
      </p:sp>
      <p:pic>
        <p:nvPicPr>
          <p:cNvPr id="4" name="Picture 2" descr="Image result for cdac logo">
            <a:extLst>
              <a:ext uri="{FF2B5EF4-FFF2-40B4-BE49-F238E27FC236}">
                <a16:creationId xmlns:a16="http://schemas.microsoft.com/office/drawing/2014/main" id="{A6778A97-A911-41EE-BFA1-60C64266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0500"/>
            <a:ext cx="161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96E5A-43CA-400D-97B3-C4725B1C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E46-8B00-40D4-9B0D-0F0EA9D5B08E}" type="datetime2">
              <a:rPr lang="en-US" smtClean="0"/>
              <a:t>Thursday, August 22,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B3D2A-3750-4CD4-95CC-C6339F66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6BAD-568B-455F-BFCB-DD8158464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828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EXAMPLES OF DO WHILE..LOOP</vt:lpstr>
      <vt:lpstr>DO..LOOP WHILE</vt:lpstr>
      <vt:lpstr>EXAMPLES</vt:lpstr>
      <vt:lpstr>DO..UNTIL LOOP</vt:lpstr>
      <vt:lpstr>EXAMPLES OF DO UNTIL..LOOP</vt:lpstr>
      <vt:lpstr>DO..LOOP UNTIL</vt:lpstr>
      <vt:lpstr>EXAMPLES</vt:lpstr>
      <vt:lpstr>WHILE..END WHILE</vt:lpstr>
      <vt:lpstr>EXAMPLE</vt:lpstr>
      <vt:lpstr>FOR EACH…NEXT </vt:lpstr>
      <vt:lpstr> WITH...END WITH  </vt:lpstr>
      <vt:lpstr>PowerPoint Presentation</vt:lpstr>
      <vt:lpstr>INPUTBOX METHOD</vt:lpstr>
      <vt:lpstr>PowerPoint Presentation</vt:lpstr>
      <vt:lpstr>PowerPoint Presentation</vt:lpstr>
      <vt:lpstr>EXAMPLE</vt:lpstr>
      <vt:lpstr>MSGBOX &amp; MESSAGEBOX.SHOW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DO WHILE..LOOP</dc:title>
  <dc:creator>shilpa taneja</dc:creator>
  <cp:lastModifiedBy>shilpa taneja</cp:lastModifiedBy>
  <cp:revision>1</cp:revision>
  <dcterms:created xsi:type="dcterms:W3CDTF">2019-08-22T05:02:18Z</dcterms:created>
  <dcterms:modified xsi:type="dcterms:W3CDTF">2019-08-22T05:05:19Z</dcterms:modified>
</cp:coreProperties>
</file>