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77" r:id="rId6"/>
    <p:sldId id="269" r:id="rId7"/>
    <p:sldId id="279" r:id="rId8"/>
    <p:sldId id="280" r:id="rId9"/>
    <p:sldId id="281" r:id="rId10"/>
    <p:sldId id="282" r:id="rId11"/>
    <p:sldId id="283" r:id="rId12"/>
    <p:sldId id="288" r:id="rId13"/>
    <p:sldId id="284" r:id="rId14"/>
    <p:sldId id="285" r:id="rId15"/>
    <p:sldId id="286" r:id="rId16"/>
    <p:sldId id="287" r:id="rId17"/>
    <p:sldId id="278" r:id="rId18"/>
    <p:sldId id="289" r:id="rId19"/>
    <p:sldId id="290" r:id="rId20"/>
    <p:sldId id="291" r:id="rId21"/>
    <p:sldId id="292" r:id="rId22"/>
    <p:sldId id="258" r:id="rId23"/>
    <p:sldId id="259" r:id="rId24"/>
    <p:sldId id="260" r:id="rId25"/>
    <p:sldId id="261" r:id="rId26"/>
    <p:sldId id="262" r:id="rId27"/>
    <p:sldId id="263" r:id="rId28"/>
    <p:sldId id="264" r:id="rId29"/>
    <p:sldId id="265" r:id="rId30"/>
    <p:sldId id="273" r:id="rId31"/>
    <p:sldId id="274" r:id="rId32"/>
    <p:sldId id="275" r:id="rId33"/>
    <p:sldId id="2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1" d="100"/>
          <a:sy n="91"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97F40-29CD-4CC4-B088-648F9291E3A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2458492-90CE-4DB2-AA4E-75758FD1FDDD}">
      <dgm:prSet/>
      <dgm:spPr/>
      <dgm:t>
        <a:bodyPr/>
        <a:lstStyle/>
        <a:p>
          <a:pPr algn="just" rtl="0"/>
          <a:r>
            <a:rPr lang="en-IN" smtClean="0"/>
            <a:t>Process through which the databases need to be designed.</a:t>
          </a:r>
          <a:endParaRPr lang="en-IN"/>
        </a:p>
      </dgm:t>
    </dgm:pt>
    <dgm:pt modelId="{728D7B0A-E2D4-4D59-A4F6-976E95D795C0}" type="parTrans" cxnId="{69266A61-3C35-453C-9F0B-FB1129A16953}">
      <dgm:prSet/>
      <dgm:spPr/>
      <dgm:t>
        <a:bodyPr/>
        <a:lstStyle/>
        <a:p>
          <a:endParaRPr lang="en-US"/>
        </a:p>
      </dgm:t>
    </dgm:pt>
    <dgm:pt modelId="{040A95AE-3B1C-4A91-8011-AC693BDFAE33}" type="sibTrans" cxnId="{69266A61-3C35-453C-9F0B-FB1129A16953}">
      <dgm:prSet/>
      <dgm:spPr/>
      <dgm:t>
        <a:bodyPr/>
        <a:lstStyle/>
        <a:p>
          <a:endParaRPr lang="en-US"/>
        </a:p>
      </dgm:t>
    </dgm:pt>
    <dgm:pt modelId="{37CACC4F-1782-43A1-8717-FFC42FD712E6}">
      <dgm:prSet/>
      <dgm:spPr/>
      <dgm:t>
        <a:bodyPr/>
        <a:lstStyle/>
        <a:p>
          <a:pPr algn="just" rtl="0"/>
          <a:r>
            <a:rPr lang="en-IN" smtClean="0"/>
            <a:t>The first part of the design is the logical design where need  to identify what are the schemas and what are the constraints that apply, what is authorization required.</a:t>
          </a:r>
          <a:endParaRPr lang="en-IN"/>
        </a:p>
      </dgm:t>
    </dgm:pt>
    <dgm:pt modelId="{411F03B0-258B-48FA-8AD9-0836C289D5AC}" type="parTrans" cxnId="{CB8958A6-E7BB-4A07-9D4E-1AC024C898E5}">
      <dgm:prSet/>
      <dgm:spPr/>
      <dgm:t>
        <a:bodyPr/>
        <a:lstStyle/>
        <a:p>
          <a:endParaRPr lang="en-US"/>
        </a:p>
      </dgm:t>
    </dgm:pt>
    <dgm:pt modelId="{DE1792CD-1F5E-4D5B-ADF8-1E0F49713E5F}" type="sibTrans" cxnId="{CB8958A6-E7BB-4A07-9D4E-1AC024C898E5}">
      <dgm:prSet/>
      <dgm:spPr/>
      <dgm:t>
        <a:bodyPr/>
        <a:lstStyle/>
        <a:p>
          <a:endParaRPr lang="en-US"/>
        </a:p>
      </dgm:t>
    </dgm:pt>
    <dgm:pt modelId="{79EFE943-58D5-4E15-98FC-A975D5040C61}">
      <dgm:prSet/>
      <dgm:spPr/>
      <dgm:t>
        <a:bodyPr/>
        <a:lstStyle/>
        <a:p>
          <a:pPr algn="just" rtl="0"/>
          <a:r>
            <a:rPr lang="en-IN" dirty="0" smtClean="0"/>
            <a:t>Physical design which decides on the physical layout of the data, what are the different database files, how they should be indexed and so on.</a:t>
          </a:r>
          <a:endParaRPr lang="en-IN" dirty="0"/>
        </a:p>
      </dgm:t>
    </dgm:pt>
    <dgm:pt modelId="{E991B43F-FCD3-4211-803A-24C87BC85F64}" type="parTrans" cxnId="{2AABBAA1-F249-4ECB-8CD4-D34B1C3E87A8}">
      <dgm:prSet/>
      <dgm:spPr/>
      <dgm:t>
        <a:bodyPr/>
        <a:lstStyle/>
        <a:p>
          <a:endParaRPr lang="en-US"/>
        </a:p>
      </dgm:t>
    </dgm:pt>
    <dgm:pt modelId="{04825E52-A545-4983-A744-C79DFBA7C2C9}" type="sibTrans" cxnId="{2AABBAA1-F249-4ECB-8CD4-D34B1C3E87A8}">
      <dgm:prSet/>
      <dgm:spPr/>
      <dgm:t>
        <a:bodyPr/>
        <a:lstStyle/>
        <a:p>
          <a:endParaRPr lang="en-US"/>
        </a:p>
      </dgm:t>
    </dgm:pt>
    <dgm:pt modelId="{C291B9A1-A0BF-4E45-8493-80947AF78BFF}" type="pres">
      <dgm:prSet presAssocID="{04097F40-29CD-4CC4-B088-648F9291E3AB}" presName="linear" presStyleCnt="0">
        <dgm:presLayoutVars>
          <dgm:animLvl val="lvl"/>
          <dgm:resizeHandles val="exact"/>
        </dgm:presLayoutVars>
      </dgm:prSet>
      <dgm:spPr/>
      <dgm:t>
        <a:bodyPr/>
        <a:lstStyle/>
        <a:p>
          <a:endParaRPr lang="en-US"/>
        </a:p>
      </dgm:t>
    </dgm:pt>
    <dgm:pt modelId="{AAB05879-42FA-4128-87DA-1A9987D67EDF}" type="pres">
      <dgm:prSet presAssocID="{C2458492-90CE-4DB2-AA4E-75758FD1FDDD}" presName="parentText" presStyleLbl="node1" presStyleIdx="0" presStyleCnt="3">
        <dgm:presLayoutVars>
          <dgm:chMax val="0"/>
          <dgm:bulletEnabled val="1"/>
        </dgm:presLayoutVars>
      </dgm:prSet>
      <dgm:spPr/>
      <dgm:t>
        <a:bodyPr/>
        <a:lstStyle/>
        <a:p>
          <a:endParaRPr lang="en-US"/>
        </a:p>
      </dgm:t>
    </dgm:pt>
    <dgm:pt modelId="{632D68FE-9E35-4A8D-9030-FEE7C4EFC7FF}" type="pres">
      <dgm:prSet presAssocID="{040A95AE-3B1C-4A91-8011-AC693BDFAE33}" presName="spacer" presStyleCnt="0"/>
      <dgm:spPr/>
    </dgm:pt>
    <dgm:pt modelId="{B81A349F-260E-430C-8EB3-0CE7116D0DBF}" type="pres">
      <dgm:prSet presAssocID="{37CACC4F-1782-43A1-8717-FFC42FD712E6}" presName="parentText" presStyleLbl="node1" presStyleIdx="1" presStyleCnt="3">
        <dgm:presLayoutVars>
          <dgm:chMax val="0"/>
          <dgm:bulletEnabled val="1"/>
        </dgm:presLayoutVars>
      </dgm:prSet>
      <dgm:spPr/>
      <dgm:t>
        <a:bodyPr/>
        <a:lstStyle/>
        <a:p>
          <a:endParaRPr lang="en-US"/>
        </a:p>
      </dgm:t>
    </dgm:pt>
    <dgm:pt modelId="{C135A059-7C7D-4BFB-B629-A19F37CA26C7}" type="pres">
      <dgm:prSet presAssocID="{DE1792CD-1F5E-4D5B-ADF8-1E0F49713E5F}" presName="spacer" presStyleCnt="0"/>
      <dgm:spPr/>
    </dgm:pt>
    <dgm:pt modelId="{61BDC8C4-0F3C-4755-9AC7-0349FEECC17A}" type="pres">
      <dgm:prSet presAssocID="{79EFE943-58D5-4E15-98FC-A975D5040C61}" presName="parentText" presStyleLbl="node1" presStyleIdx="2" presStyleCnt="3">
        <dgm:presLayoutVars>
          <dgm:chMax val="0"/>
          <dgm:bulletEnabled val="1"/>
        </dgm:presLayoutVars>
      </dgm:prSet>
      <dgm:spPr/>
      <dgm:t>
        <a:bodyPr/>
        <a:lstStyle/>
        <a:p>
          <a:endParaRPr lang="en-US"/>
        </a:p>
      </dgm:t>
    </dgm:pt>
  </dgm:ptLst>
  <dgm:cxnLst>
    <dgm:cxn modelId="{CB8958A6-E7BB-4A07-9D4E-1AC024C898E5}" srcId="{04097F40-29CD-4CC4-B088-648F9291E3AB}" destId="{37CACC4F-1782-43A1-8717-FFC42FD712E6}" srcOrd="1" destOrd="0" parTransId="{411F03B0-258B-48FA-8AD9-0836C289D5AC}" sibTransId="{DE1792CD-1F5E-4D5B-ADF8-1E0F49713E5F}"/>
    <dgm:cxn modelId="{2AABBAA1-F249-4ECB-8CD4-D34B1C3E87A8}" srcId="{04097F40-29CD-4CC4-B088-648F9291E3AB}" destId="{79EFE943-58D5-4E15-98FC-A975D5040C61}" srcOrd="2" destOrd="0" parTransId="{E991B43F-FCD3-4211-803A-24C87BC85F64}" sibTransId="{04825E52-A545-4983-A744-C79DFBA7C2C9}"/>
    <dgm:cxn modelId="{69266A61-3C35-453C-9F0B-FB1129A16953}" srcId="{04097F40-29CD-4CC4-B088-648F9291E3AB}" destId="{C2458492-90CE-4DB2-AA4E-75758FD1FDDD}" srcOrd="0" destOrd="0" parTransId="{728D7B0A-E2D4-4D59-A4F6-976E95D795C0}" sibTransId="{040A95AE-3B1C-4A91-8011-AC693BDFAE33}"/>
    <dgm:cxn modelId="{03D8A497-3E14-4375-BB13-7D2B306ABA2F}" type="presOf" srcId="{C2458492-90CE-4DB2-AA4E-75758FD1FDDD}" destId="{AAB05879-42FA-4128-87DA-1A9987D67EDF}" srcOrd="0" destOrd="0" presId="urn:microsoft.com/office/officeart/2005/8/layout/vList2"/>
    <dgm:cxn modelId="{568825FE-B996-4B1D-9A2F-0589B49BD8A6}" type="presOf" srcId="{04097F40-29CD-4CC4-B088-648F9291E3AB}" destId="{C291B9A1-A0BF-4E45-8493-80947AF78BFF}" srcOrd="0" destOrd="0" presId="urn:microsoft.com/office/officeart/2005/8/layout/vList2"/>
    <dgm:cxn modelId="{6B8284AE-0CC3-446C-BF16-C84593934BD9}" type="presOf" srcId="{79EFE943-58D5-4E15-98FC-A975D5040C61}" destId="{61BDC8C4-0F3C-4755-9AC7-0349FEECC17A}" srcOrd="0" destOrd="0" presId="urn:microsoft.com/office/officeart/2005/8/layout/vList2"/>
    <dgm:cxn modelId="{5C7F423D-033A-4018-BC9B-F69202498EED}" type="presOf" srcId="{37CACC4F-1782-43A1-8717-FFC42FD712E6}" destId="{B81A349F-260E-430C-8EB3-0CE7116D0DBF}" srcOrd="0" destOrd="0" presId="urn:microsoft.com/office/officeart/2005/8/layout/vList2"/>
    <dgm:cxn modelId="{48401D00-A999-42C6-A063-D94A73C24670}" type="presParOf" srcId="{C291B9A1-A0BF-4E45-8493-80947AF78BFF}" destId="{AAB05879-42FA-4128-87DA-1A9987D67EDF}" srcOrd="0" destOrd="0" presId="urn:microsoft.com/office/officeart/2005/8/layout/vList2"/>
    <dgm:cxn modelId="{2ADDD277-5095-49A2-BB11-B85ABD167E0E}" type="presParOf" srcId="{C291B9A1-A0BF-4E45-8493-80947AF78BFF}" destId="{632D68FE-9E35-4A8D-9030-FEE7C4EFC7FF}" srcOrd="1" destOrd="0" presId="urn:microsoft.com/office/officeart/2005/8/layout/vList2"/>
    <dgm:cxn modelId="{2DEAD450-C14D-46C4-A74A-6E635075A0C3}" type="presParOf" srcId="{C291B9A1-A0BF-4E45-8493-80947AF78BFF}" destId="{B81A349F-260E-430C-8EB3-0CE7116D0DBF}" srcOrd="2" destOrd="0" presId="urn:microsoft.com/office/officeart/2005/8/layout/vList2"/>
    <dgm:cxn modelId="{6059E1D4-A454-43D3-8835-A552903813AD}" type="presParOf" srcId="{C291B9A1-A0BF-4E45-8493-80947AF78BFF}" destId="{C135A059-7C7D-4BFB-B629-A19F37CA26C7}" srcOrd="3" destOrd="0" presId="urn:microsoft.com/office/officeart/2005/8/layout/vList2"/>
    <dgm:cxn modelId="{7A2DD20B-98B5-4F32-8EBB-0B0623A16251}" type="presParOf" srcId="{C291B9A1-A0BF-4E45-8493-80947AF78BFF}" destId="{61BDC8C4-0F3C-4755-9AC7-0349FEECC1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09EEC1-51FD-4457-92FD-5303A68D26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3E42579-7F5A-4DA8-A7EE-7FB0F7119777}">
      <dgm:prSet/>
      <dgm:spPr/>
      <dgm:t>
        <a:bodyPr/>
        <a:lstStyle/>
        <a:p>
          <a:pPr rtl="0"/>
          <a:r>
            <a:rPr lang="en-US" b="0" i="0" dirty="0" smtClean="0"/>
            <a:t>Rule 5</a:t>
          </a:r>
        </a:p>
        <a:p>
          <a:pPr rtl="0"/>
          <a:r>
            <a:rPr lang="en-US" b="0" i="0" dirty="0" smtClean="0"/>
            <a:t>Comprehensive Data Sub-Language Rule</a:t>
          </a:r>
          <a:endParaRPr lang="en-IN" dirty="0"/>
        </a:p>
      </dgm:t>
    </dgm:pt>
    <dgm:pt modelId="{075B3431-2647-4D81-9B76-AA424E9E467A}" type="parTrans" cxnId="{A68BED7C-7B05-4835-9FF7-98478D182007}">
      <dgm:prSet/>
      <dgm:spPr/>
      <dgm:t>
        <a:bodyPr/>
        <a:lstStyle/>
        <a:p>
          <a:endParaRPr lang="en-US"/>
        </a:p>
      </dgm:t>
    </dgm:pt>
    <dgm:pt modelId="{82E33FCB-A1B4-43CA-A64D-07C5C6B2CC2E}" type="sibTrans" cxnId="{A68BED7C-7B05-4835-9FF7-98478D182007}">
      <dgm:prSet/>
      <dgm:spPr/>
      <dgm:t>
        <a:bodyPr/>
        <a:lstStyle/>
        <a:p>
          <a:endParaRPr lang="en-US"/>
        </a:p>
      </dgm:t>
    </dgm:pt>
    <dgm:pt modelId="{FB4183BA-BAD8-4832-B57C-33254C574F09}">
      <dgm:prSet custT="1"/>
      <dgm:spPr/>
      <dgm:t>
        <a:bodyPr/>
        <a:lstStyle/>
        <a:p>
          <a:pPr algn="just" rtl="0"/>
          <a:r>
            <a:rPr lang="en-US" sz="1400" b="0" i="0" dirty="0" smtClean="0"/>
            <a:t>A database can only be accessed using a language having linear syntax that supports data definition, data manipulation, and transaction management operations. This language can be used directly or by means of some application. </a:t>
          </a:r>
          <a:endParaRPr lang="en-IN" sz="1400" dirty="0"/>
        </a:p>
      </dgm:t>
    </dgm:pt>
    <dgm:pt modelId="{DFCFE9F2-8682-4016-9100-1AB2AE3E5AD0}" type="parTrans" cxnId="{497953FA-5E28-4063-9EB8-A99BBCC8F230}">
      <dgm:prSet/>
      <dgm:spPr/>
      <dgm:t>
        <a:bodyPr/>
        <a:lstStyle/>
        <a:p>
          <a:endParaRPr lang="en-US"/>
        </a:p>
      </dgm:t>
    </dgm:pt>
    <dgm:pt modelId="{7ACE7D20-6EAE-4FAB-A105-DB8F52D42F91}" type="sibTrans" cxnId="{497953FA-5E28-4063-9EB8-A99BBCC8F230}">
      <dgm:prSet/>
      <dgm:spPr/>
      <dgm:t>
        <a:bodyPr/>
        <a:lstStyle/>
        <a:p>
          <a:endParaRPr lang="en-US"/>
        </a:p>
      </dgm:t>
    </dgm:pt>
    <dgm:pt modelId="{E59ADE60-2CA2-4392-B502-E2C080120E7F}">
      <dgm:prSet/>
      <dgm:spPr/>
      <dgm:t>
        <a:bodyPr/>
        <a:lstStyle/>
        <a:p>
          <a:pPr rtl="0"/>
          <a:r>
            <a:rPr lang="en-US" b="0" i="0" dirty="0" smtClean="0"/>
            <a:t>Rule 6</a:t>
          </a:r>
        </a:p>
        <a:p>
          <a:pPr rtl="0"/>
          <a:r>
            <a:rPr lang="en-US" b="0" i="0" dirty="0" smtClean="0"/>
            <a:t>View Updating Rule</a:t>
          </a:r>
          <a:endParaRPr lang="en-IN" dirty="0"/>
        </a:p>
      </dgm:t>
    </dgm:pt>
    <dgm:pt modelId="{617B02F3-3B69-4B60-93B3-1E67B4E0BF4F}" type="parTrans" cxnId="{1A6DFDF8-8329-4F4C-9DE9-3AE390C6F753}">
      <dgm:prSet/>
      <dgm:spPr/>
      <dgm:t>
        <a:bodyPr/>
        <a:lstStyle/>
        <a:p>
          <a:endParaRPr lang="en-US"/>
        </a:p>
      </dgm:t>
    </dgm:pt>
    <dgm:pt modelId="{901AA9A2-399B-40B5-A5BE-64746B3177B4}" type="sibTrans" cxnId="{1A6DFDF8-8329-4F4C-9DE9-3AE390C6F753}">
      <dgm:prSet/>
      <dgm:spPr/>
      <dgm:t>
        <a:bodyPr/>
        <a:lstStyle/>
        <a:p>
          <a:endParaRPr lang="en-US"/>
        </a:p>
      </dgm:t>
    </dgm:pt>
    <dgm:pt modelId="{15B7ADA7-FBB1-4EE6-8BDF-57A7F12B8B09}">
      <dgm:prSet custT="1"/>
      <dgm:spPr/>
      <dgm:t>
        <a:bodyPr/>
        <a:lstStyle/>
        <a:p>
          <a:pPr algn="just" rtl="0"/>
          <a:r>
            <a:rPr lang="en-US" sz="1500" b="0" i="0" dirty="0" smtClean="0"/>
            <a:t>All the views of a database, which can theoretically be updated, must also be updatable by the system</a:t>
          </a:r>
          <a:endParaRPr lang="en-IN" sz="1500" dirty="0"/>
        </a:p>
      </dgm:t>
    </dgm:pt>
    <dgm:pt modelId="{2DB589C2-D3E4-4A8C-B8F2-C20A2CF6EB30}" type="parTrans" cxnId="{FB840759-8C0A-4595-9FD8-1CA304D28A1F}">
      <dgm:prSet/>
      <dgm:spPr/>
      <dgm:t>
        <a:bodyPr/>
        <a:lstStyle/>
        <a:p>
          <a:endParaRPr lang="en-US"/>
        </a:p>
      </dgm:t>
    </dgm:pt>
    <dgm:pt modelId="{5F8D1856-750C-45D2-A5C9-74C407BC62BD}" type="sibTrans" cxnId="{FB840759-8C0A-4595-9FD8-1CA304D28A1F}">
      <dgm:prSet/>
      <dgm:spPr/>
      <dgm:t>
        <a:bodyPr/>
        <a:lstStyle/>
        <a:p>
          <a:endParaRPr lang="en-US"/>
        </a:p>
      </dgm:t>
    </dgm:pt>
    <dgm:pt modelId="{94219105-B557-4399-821C-C51D72B1B5AF}">
      <dgm:prSet/>
      <dgm:spPr/>
      <dgm:t>
        <a:bodyPr/>
        <a:lstStyle/>
        <a:p>
          <a:pPr rtl="0"/>
          <a:r>
            <a:rPr lang="en-US" b="0" i="0" dirty="0" smtClean="0"/>
            <a:t>Rule 7</a:t>
          </a:r>
        </a:p>
        <a:p>
          <a:pPr rtl="0"/>
          <a:r>
            <a:rPr lang="en-US" b="0" i="0" dirty="0" smtClean="0"/>
            <a:t>High-Level Insert, Update, and Delete Rule</a:t>
          </a:r>
          <a:endParaRPr lang="en-IN" dirty="0"/>
        </a:p>
      </dgm:t>
    </dgm:pt>
    <dgm:pt modelId="{D214C018-898B-4560-8CC8-A4AA5EDFDB2A}" type="parTrans" cxnId="{7326F438-3C89-48A5-A4F8-3CA8E3B4F5C1}">
      <dgm:prSet/>
      <dgm:spPr/>
      <dgm:t>
        <a:bodyPr/>
        <a:lstStyle/>
        <a:p>
          <a:endParaRPr lang="en-US"/>
        </a:p>
      </dgm:t>
    </dgm:pt>
    <dgm:pt modelId="{4B8A48BB-527C-4035-B2E6-64A56AE9EB35}" type="sibTrans" cxnId="{7326F438-3C89-48A5-A4F8-3CA8E3B4F5C1}">
      <dgm:prSet/>
      <dgm:spPr/>
      <dgm:t>
        <a:bodyPr/>
        <a:lstStyle/>
        <a:p>
          <a:endParaRPr lang="en-US"/>
        </a:p>
      </dgm:t>
    </dgm:pt>
    <dgm:pt modelId="{D56D4396-0917-4F0D-96FF-587054B61180}">
      <dgm:prSet custT="1"/>
      <dgm:spPr/>
      <dgm:t>
        <a:bodyPr/>
        <a:lstStyle/>
        <a:p>
          <a:pPr algn="just" rtl="0"/>
          <a:r>
            <a:rPr lang="en-US" sz="1400" b="0" i="0" dirty="0" smtClean="0"/>
            <a:t>A database must support high-level insertion, </a:t>
          </a:r>
          <a:r>
            <a:rPr lang="en-US" sz="1400" b="0" i="0" dirty="0" err="1" smtClean="0"/>
            <a:t>updation</a:t>
          </a:r>
          <a:r>
            <a:rPr lang="en-US" sz="1400" b="0" i="0" dirty="0" smtClean="0"/>
            <a:t>, and deletion. This must not be limited to a single row, that is, it must also support union, intersection and minus operations to yield sets of data records</a:t>
          </a:r>
          <a:endParaRPr lang="en-IN" sz="1400" dirty="0"/>
        </a:p>
      </dgm:t>
    </dgm:pt>
    <dgm:pt modelId="{E22617C1-596D-4B00-9595-E90F8A9855BA}" type="parTrans" cxnId="{7C117DF7-0943-400B-8AB7-52C5A796FC7B}">
      <dgm:prSet/>
      <dgm:spPr/>
      <dgm:t>
        <a:bodyPr/>
        <a:lstStyle/>
        <a:p>
          <a:endParaRPr lang="en-US"/>
        </a:p>
      </dgm:t>
    </dgm:pt>
    <dgm:pt modelId="{8D3EC811-16A9-4A3A-9EEB-CC0D6C40762F}" type="sibTrans" cxnId="{7C117DF7-0943-400B-8AB7-52C5A796FC7B}">
      <dgm:prSet/>
      <dgm:spPr/>
      <dgm:t>
        <a:bodyPr/>
        <a:lstStyle/>
        <a:p>
          <a:endParaRPr lang="en-US"/>
        </a:p>
      </dgm:t>
    </dgm:pt>
    <dgm:pt modelId="{D368CADB-C325-4275-AF75-44E2EAB85653}">
      <dgm:prSet/>
      <dgm:spPr/>
      <dgm:t>
        <a:bodyPr/>
        <a:lstStyle/>
        <a:p>
          <a:pPr rtl="0"/>
          <a:r>
            <a:rPr lang="en-US" b="0" i="0" dirty="0" smtClean="0"/>
            <a:t>Rule 8</a:t>
          </a:r>
        </a:p>
        <a:p>
          <a:pPr rtl="0"/>
          <a:r>
            <a:rPr lang="en-US" b="0" i="0" dirty="0" smtClean="0"/>
            <a:t> Physical Data Independence</a:t>
          </a:r>
          <a:endParaRPr lang="en-IN" dirty="0"/>
        </a:p>
      </dgm:t>
    </dgm:pt>
    <dgm:pt modelId="{C9621DA4-B079-4C17-86FA-2E98AFA9EEEF}" type="parTrans" cxnId="{26364D67-51AD-4B98-9AA5-702D3080462F}">
      <dgm:prSet/>
      <dgm:spPr/>
      <dgm:t>
        <a:bodyPr/>
        <a:lstStyle/>
        <a:p>
          <a:endParaRPr lang="en-US"/>
        </a:p>
      </dgm:t>
    </dgm:pt>
    <dgm:pt modelId="{03169258-F409-458A-918D-558A32429B4B}" type="sibTrans" cxnId="{26364D67-51AD-4B98-9AA5-702D3080462F}">
      <dgm:prSet/>
      <dgm:spPr/>
      <dgm:t>
        <a:bodyPr/>
        <a:lstStyle/>
        <a:p>
          <a:endParaRPr lang="en-US"/>
        </a:p>
      </dgm:t>
    </dgm:pt>
    <dgm:pt modelId="{81617C27-02F9-47F8-A647-C96A2E2B9551}">
      <dgm:prSet custT="1"/>
      <dgm:spPr/>
      <dgm:t>
        <a:bodyPr/>
        <a:lstStyle/>
        <a:p>
          <a:pPr algn="just" rtl="0"/>
          <a:r>
            <a:rPr lang="en-US" sz="1400" b="0" i="0" dirty="0" smtClean="0"/>
            <a:t>The data stored in a database must be independent of the applications that access the database. Any change in the physical structure of a database must not have any impact on how the data is being accessed by external applications.</a:t>
          </a:r>
          <a:endParaRPr lang="en-IN" sz="1400" dirty="0"/>
        </a:p>
      </dgm:t>
    </dgm:pt>
    <dgm:pt modelId="{0AE5C1F8-CA22-4ADB-8CF5-20263CAE9F8C}" type="parTrans" cxnId="{00F90886-26BD-4016-9DF8-6196A64F52BA}">
      <dgm:prSet/>
      <dgm:spPr/>
      <dgm:t>
        <a:bodyPr/>
        <a:lstStyle/>
        <a:p>
          <a:endParaRPr lang="en-US"/>
        </a:p>
      </dgm:t>
    </dgm:pt>
    <dgm:pt modelId="{4143A233-8CEC-47F7-91B0-F14681D24AA4}" type="sibTrans" cxnId="{00F90886-26BD-4016-9DF8-6196A64F52BA}">
      <dgm:prSet/>
      <dgm:spPr/>
      <dgm:t>
        <a:bodyPr/>
        <a:lstStyle/>
        <a:p>
          <a:endParaRPr lang="en-US"/>
        </a:p>
      </dgm:t>
    </dgm:pt>
    <dgm:pt modelId="{678323C2-C935-42CE-91BF-1799668D5DF5}" type="pres">
      <dgm:prSet presAssocID="{F309EEC1-51FD-4457-92FD-5303A68D2692}" presName="Name0" presStyleCnt="0">
        <dgm:presLayoutVars>
          <dgm:dir/>
          <dgm:animLvl val="lvl"/>
          <dgm:resizeHandles val="exact"/>
        </dgm:presLayoutVars>
      </dgm:prSet>
      <dgm:spPr/>
      <dgm:t>
        <a:bodyPr/>
        <a:lstStyle/>
        <a:p>
          <a:endParaRPr lang="en-US"/>
        </a:p>
      </dgm:t>
    </dgm:pt>
    <dgm:pt modelId="{B4D41886-88DB-423A-857A-8CE0455A2FEE}" type="pres">
      <dgm:prSet presAssocID="{33E42579-7F5A-4DA8-A7EE-7FB0F7119777}" presName="linNode" presStyleCnt="0"/>
      <dgm:spPr/>
    </dgm:pt>
    <dgm:pt modelId="{07620E7E-BB99-4A21-8E60-8F3E254E07C5}" type="pres">
      <dgm:prSet presAssocID="{33E42579-7F5A-4DA8-A7EE-7FB0F7119777}" presName="parentText" presStyleLbl="node1" presStyleIdx="0" presStyleCnt="4">
        <dgm:presLayoutVars>
          <dgm:chMax val="1"/>
          <dgm:bulletEnabled val="1"/>
        </dgm:presLayoutVars>
      </dgm:prSet>
      <dgm:spPr/>
      <dgm:t>
        <a:bodyPr/>
        <a:lstStyle/>
        <a:p>
          <a:endParaRPr lang="en-US"/>
        </a:p>
      </dgm:t>
    </dgm:pt>
    <dgm:pt modelId="{DB926007-CCE6-4FD5-8A37-E7E932BFE452}" type="pres">
      <dgm:prSet presAssocID="{33E42579-7F5A-4DA8-A7EE-7FB0F7119777}" presName="descendantText" presStyleLbl="alignAccFollowNode1" presStyleIdx="0" presStyleCnt="4">
        <dgm:presLayoutVars>
          <dgm:bulletEnabled val="1"/>
        </dgm:presLayoutVars>
      </dgm:prSet>
      <dgm:spPr/>
      <dgm:t>
        <a:bodyPr/>
        <a:lstStyle/>
        <a:p>
          <a:endParaRPr lang="en-US"/>
        </a:p>
      </dgm:t>
    </dgm:pt>
    <dgm:pt modelId="{530AF9CE-A431-4D63-972C-5A1A52689E15}" type="pres">
      <dgm:prSet presAssocID="{82E33FCB-A1B4-43CA-A64D-07C5C6B2CC2E}" presName="sp" presStyleCnt="0"/>
      <dgm:spPr/>
    </dgm:pt>
    <dgm:pt modelId="{3BEE5DB9-071F-4F22-8588-56C29EA8A003}" type="pres">
      <dgm:prSet presAssocID="{E59ADE60-2CA2-4392-B502-E2C080120E7F}" presName="linNode" presStyleCnt="0"/>
      <dgm:spPr/>
    </dgm:pt>
    <dgm:pt modelId="{4AA333D2-C551-448D-9577-E69237552E29}" type="pres">
      <dgm:prSet presAssocID="{E59ADE60-2CA2-4392-B502-E2C080120E7F}" presName="parentText" presStyleLbl="node1" presStyleIdx="1" presStyleCnt="4">
        <dgm:presLayoutVars>
          <dgm:chMax val="1"/>
          <dgm:bulletEnabled val="1"/>
        </dgm:presLayoutVars>
      </dgm:prSet>
      <dgm:spPr/>
      <dgm:t>
        <a:bodyPr/>
        <a:lstStyle/>
        <a:p>
          <a:endParaRPr lang="en-US"/>
        </a:p>
      </dgm:t>
    </dgm:pt>
    <dgm:pt modelId="{2CE63495-C887-43EB-948D-7216B639AB4E}" type="pres">
      <dgm:prSet presAssocID="{E59ADE60-2CA2-4392-B502-E2C080120E7F}" presName="descendantText" presStyleLbl="alignAccFollowNode1" presStyleIdx="1" presStyleCnt="4">
        <dgm:presLayoutVars>
          <dgm:bulletEnabled val="1"/>
        </dgm:presLayoutVars>
      </dgm:prSet>
      <dgm:spPr/>
      <dgm:t>
        <a:bodyPr/>
        <a:lstStyle/>
        <a:p>
          <a:endParaRPr lang="en-US"/>
        </a:p>
      </dgm:t>
    </dgm:pt>
    <dgm:pt modelId="{2249BCEB-318D-4A85-BFF0-ED3792288761}" type="pres">
      <dgm:prSet presAssocID="{901AA9A2-399B-40B5-A5BE-64746B3177B4}" presName="sp" presStyleCnt="0"/>
      <dgm:spPr/>
    </dgm:pt>
    <dgm:pt modelId="{937F4B23-15D7-4487-A4C2-2624148B7B50}" type="pres">
      <dgm:prSet presAssocID="{94219105-B557-4399-821C-C51D72B1B5AF}" presName="linNode" presStyleCnt="0"/>
      <dgm:spPr/>
    </dgm:pt>
    <dgm:pt modelId="{EC7F6798-B70D-483D-A100-5FFB0FDAAF0C}" type="pres">
      <dgm:prSet presAssocID="{94219105-B557-4399-821C-C51D72B1B5AF}" presName="parentText" presStyleLbl="node1" presStyleIdx="2" presStyleCnt="4">
        <dgm:presLayoutVars>
          <dgm:chMax val="1"/>
          <dgm:bulletEnabled val="1"/>
        </dgm:presLayoutVars>
      </dgm:prSet>
      <dgm:spPr/>
      <dgm:t>
        <a:bodyPr/>
        <a:lstStyle/>
        <a:p>
          <a:endParaRPr lang="en-US"/>
        </a:p>
      </dgm:t>
    </dgm:pt>
    <dgm:pt modelId="{47B1ADA7-FC0C-469B-98F1-93394FB16A26}" type="pres">
      <dgm:prSet presAssocID="{94219105-B557-4399-821C-C51D72B1B5AF}" presName="descendantText" presStyleLbl="alignAccFollowNode1" presStyleIdx="2" presStyleCnt="4">
        <dgm:presLayoutVars>
          <dgm:bulletEnabled val="1"/>
        </dgm:presLayoutVars>
      </dgm:prSet>
      <dgm:spPr/>
      <dgm:t>
        <a:bodyPr/>
        <a:lstStyle/>
        <a:p>
          <a:endParaRPr lang="en-US"/>
        </a:p>
      </dgm:t>
    </dgm:pt>
    <dgm:pt modelId="{48CB23B0-3B4C-4996-8B7B-C0B43C290394}" type="pres">
      <dgm:prSet presAssocID="{4B8A48BB-527C-4035-B2E6-64A56AE9EB35}" presName="sp" presStyleCnt="0"/>
      <dgm:spPr/>
    </dgm:pt>
    <dgm:pt modelId="{EA0364F9-5CF9-48DF-92AA-5F16684AA8B7}" type="pres">
      <dgm:prSet presAssocID="{D368CADB-C325-4275-AF75-44E2EAB85653}" presName="linNode" presStyleCnt="0"/>
      <dgm:spPr/>
    </dgm:pt>
    <dgm:pt modelId="{8BC6F5C1-6E5B-42F9-B10D-C0CABDCFE723}" type="pres">
      <dgm:prSet presAssocID="{D368CADB-C325-4275-AF75-44E2EAB85653}" presName="parentText" presStyleLbl="node1" presStyleIdx="3" presStyleCnt="4">
        <dgm:presLayoutVars>
          <dgm:chMax val="1"/>
          <dgm:bulletEnabled val="1"/>
        </dgm:presLayoutVars>
      </dgm:prSet>
      <dgm:spPr/>
      <dgm:t>
        <a:bodyPr/>
        <a:lstStyle/>
        <a:p>
          <a:endParaRPr lang="en-US"/>
        </a:p>
      </dgm:t>
    </dgm:pt>
    <dgm:pt modelId="{977B0C62-7121-42F6-AA5F-4AE4A21E3B0B}" type="pres">
      <dgm:prSet presAssocID="{D368CADB-C325-4275-AF75-44E2EAB85653}" presName="descendantText" presStyleLbl="alignAccFollowNode1" presStyleIdx="3" presStyleCnt="4">
        <dgm:presLayoutVars>
          <dgm:bulletEnabled val="1"/>
        </dgm:presLayoutVars>
      </dgm:prSet>
      <dgm:spPr/>
      <dgm:t>
        <a:bodyPr/>
        <a:lstStyle/>
        <a:p>
          <a:endParaRPr lang="en-US"/>
        </a:p>
      </dgm:t>
    </dgm:pt>
  </dgm:ptLst>
  <dgm:cxnLst>
    <dgm:cxn modelId="{0BE59BF7-3047-4B24-A264-0E1DA210CB95}" type="presOf" srcId="{81617C27-02F9-47F8-A647-C96A2E2B9551}" destId="{977B0C62-7121-42F6-AA5F-4AE4A21E3B0B}" srcOrd="0" destOrd="0" presId="urn:microsoft.com/office/officeart/2005/8/layout/vList5"/>
    <dgm:cxn modelId="{A68BED7C-7B05-4835-9FF7-98478D182007}" srcId="{F309EEC1-51FD-4457-92FD-5303A68D2692}" destId="{33E42579-7F5A-4DA8-A7EE-7FB0F7119777}" srcOrd="0" destOrd="0" parTransId="{075B3431-2647-4D81-9B76-AA424E9E467A}" sibTransId="{82E33FCB-A1B4-43CA-A64D-07C5C6B2CC2E}"/>
    <dgm:cxn modelId="{B2141915-8644-46A6-BF9F-F90BBF6432CA}" type="presOf" srcId="{94219105-B557-4399-821C-C51D72B1B5AF}" destId="{EC7F6798-B70D-483D-A100-5FFB0FDAAF0C}" srcOrd="0" destOrd="0" presId="urn:microsoft.com/office/officeart/2005/8/layout/vList5"/>
    <dgm:cxn modelId="{497953FA-5E28-4063-9EB8-A99BBCC8F230}" srcId="{33E42579-7F5A-4DA8-A7EE-7FB0F7119777}" destId="{FB4183BA-BAD8-4832-B57C-33254C574F09}" srcOrd="0" destOrd="0" parTransId="{DFCFE9F2-8682-4016-9100-1AB2AE3E5AD0}" sibTransId="{7ACE7D20-6EAE-4FAB-A105-DB8F52D42F91}"/>
    <dgm:cxn modelId="{D08F844C-3509-43E4-A30B-23F62B1D1C5E}" type="presOf" srcId="{33E42579-7F5A-4DA8-A7EE-7FB0F7119777}" destId="{07620E7E-BB99-4A21-8E60-8F3E254E07C5}" srcOrd="0" destOrd="0" presId="urn:microsoft.com/office/officeart/2005/8/layout/vList5"/>
    <dgm:cxn modelId="{96432EE4-A5AD-44EB-986C-3A28D0D0877D}" type="presOf" srcId="{15B7ADA7-FBB1-4EE6-8BDF-57A7F12B8B09}" destId="{2CE63495-C887-43EB-948D-7216B639AB4E}" srcOrd="0" destOrd="0" presId="urn:microsoft.com/office/officeart/2005/8/layout/vList5"/>
    <dgm:cxn modelId="{1A6DFDF8-8329-4F4C-9DE9-3AE390C6F753}" srcId="{F309EEC1-51FD-4457-92FD-5303A68D2692}" destId="{E59ADE60-2CA2-4392-B502-E2C080120E7F}" srcOrd="1" destOrd="0" parTransId="{617B02F3-3B69-4B60-93B3-1E67B4E0BF4F}" sibTransId="{901AA9A2-399B-40B5-A5BE-64746B3177B4}"/>
    <dgm:cxn modelId="{26364D67-51AD-4B98-9AA5-702D3080462F}" srcId="{F309EEC1-51FD-4457-92FD-5303A68D2692}" destId="{D368CADB-C325-4275-AF75-44E2EAB85653}" srcOrd="3" destOrd="0" parTransId="{C9621DA4-B079-4C17-86FA-2E98AFA9EEEF}" sibTransId="{03169258-F409-458A-918D-558A32429B4B}"/>
    <dgm:cxn modelId="{00F90886-26BD-4016-9DF8-6196A64F52BA}" srcId="{D368CADB-C325-4275-AF75-44E2EAB85653}" destId="{81617C27-02F9-47F8-A647-C96A2E2B9551}" srcOrd="0" destOrd="0" parTransId="{0AE5C1F8-CA22-4ADB-8CF5-20263CAE9F8C}" sibTransId="{4143A233-8CEC-47F7-91B0-F14681D24AA4}"/>
    <dgm:cxn modelId="{FB840759-8C0A-4595-9FD8-1CA304D28A1F}" srcId="{E59ADE60-2CA2-4392-B502-E2C080120E7F}" destId="{15B7ADA7-FBB1-4EE6-8BDF-57A7F12B8B09}" srcOrd="0" destOrd="0" parTransId="{2DB589C2-D3E4-4A8C-B8F2-C20A2CF6EB30}" sibTransId="{5F8D1856-750C-45D2-A5C9-74C407BC62BD}"/>
    <dgm:cxn modelId="{7BA3F0AD-1F4D-458A-8C40-E672C10BBCEE}" type="presOf" srcId="{D368CADB-C325-4275-AF75-44E2EAB85653}" destId="{8BC6F5C1-6E5B-42F9-B10D-C0CABDCFE723}" srcOrd="0" destOrd="0" presId="urn:microsoft.com/office/officeart/2005/8/layout/vList5"/>
    <dgm:cxn modelId="{7C117DF7-0943-400B-8AB7-52C5A796FC7B}" srcId="{94219105-B557-4399-821C-C51D72B1B5AF}" destId="{D56D4396-0917-4F0D-96FF-587054B61180}" srcOrd="0" destOrd="0" parTransId="{E22617C1-596D-4B00-9595-E90F8A9855BA}" sibTransId="{8D3EC811-16A9-4A3A-9EEB-CC0D6C40762F}"/>
    <dgm:cxn modelId="{D2615F41-77C8-48A8-BDA7-2CF775BF80E8}" type="presOf" srcId="{F309EEC1-51FD-4457-92FD-5303A68D2692}" destId="{678323C2-C935-42CE-91BF-1799668D5DF5}" srcOrd="0" destOrd="0" presId="urn:microsoft.com/office/officeart/2005/8/layout/vList5"/>
    <dgm:cxn modelId="{16D1C51C-1247-4619-948E-B22749783BDE}" type="presOf" srcId="{E59ADE60-2CA2-4392-B502-E2C080120E7F}" destId="{4AA333D2-C551-448D-9577-E69237552E29}" srcOrd="0" destOrd="0" presId="urn:microsoft.com/office/officeart/2005/8/layout/vList5"/>
    <dgm:cxn modelId="{FFF4B6E6-D594-4EFE-A084-A22E25066BC6}" type="presOf" srcId="{FB4183BA-BAD8-4832-B57C-33254C574F09}" destId="{DB926007-CCE6-4FD5-8A37-E7E932BFE452}" srcOrd="0" destOrd="0" presId="urn:microsoft.com/office/officeart/2005/8/layout/vList5"/>
    <dgm:cxn modelId="{7326F438-3C89-48A5-A4F8-3CA8E3B4F5C1}" srcId="{F309EEC1-51FD-4457-92FD-5303A68D2692}" destId="{94219105-B557-4399-821C-C51D72B1B5AF}" srcOrd="2" destOrd="0" parTransId="{D214C018-898B-4560-8CC8-A4AA5EDFDB2A}" sibTransId="{4B8A48BB-527C-4035-B2E6-64A56AE9EB35}"/>
    <dgm:cxn modelId="{821A6DCC-FDA2-44C3-8E1F-F36733C30D06}" type="presOf" srcId="{D56D4396-0917-4F0D-96FF-587054B61180}" destId="{47B1ADA7-FC0C-469B-98F1-93394FB16A26}" srcOrd="0" destOrd="0" presId="urn:microsoft.com/office/officeart/2005/8/layout/vList5"/>
    <dgm:cxn modelId="{7E0334F2-1E98-4959-9B1C-98EA2A6F32F3}" type="presParOf" srcId="{678323C2-C935-42CE-91BF-1799668D5DF5}" destId="{B4D41886-88DB-423A-857A-8CE0455A2FEE}" srcOrd="0" destOrd="0" presId="urn:microsoft.com/office/officeart/2005/8/layout/vList5"/>
    <dgm:cxn modelId="{F40F7706-8475-4686-BFEB-B67D90EE1014}" type="presParOf" srcId="{B4D41886-88DB-423A-857A-8CE0455A2FEE}" destId="{07620E7E-BB99-4A21-8E60-8F3E254E07C5}" srcOrd="0" destOrd="0" presId="urn:microsoft.com/office/officeart/2005/8/layout/vList5"/>
    <dgm:cxn modelId="{3DF3018F-76FD-46CD-A5F5-B5E2B6008F69}" type="presParOf" srcId="{B4D41886-88DB-423A-857A-8CE0455A2FEE}" destId="{DB926007-CCE6-4FD5-8A37-E7E932BFE452}" srcOrd="1" destOrd="0" presId="urn:microsoft.com/office/officeart/2005/8/layout/vList5"/>
    <dgm:cxn modelId="{028BEB69-4990-4452-94D4-F1C6D4988FDF}" type="presParOf" srcId="{678323C2-C935-42CE-91BF-1799668D5DF5}" destId="{530AF9CE-A431-4D63-972C-5A1A52689E15}" srcOrd="1" destOrd="0" presId="urn:microsoft.com/office/officeart/2005/8/layout/vList5"/>
    <dgm:cxn modelId="{B79D3848-C080-414B-85F3-5D3D80D96F50}" type="presParOf" srcId="{678323C2-C935-42CE-91BF-1799668D5DF5}" destId="{3BEE5DB9-071F-4F22-8588-56C29EA8A003}" srcOrd="2" destOrd="0" presId="urn:microsoft.com/office/officeart/2005/8/layout/vList5"/>
    <dgm:cxn modelId="{C6907E97-CB02-4080-A038-6CC0C5340C58}" type="presParOf" srcId="{3BEE5DB9-071F-4F22-8588-56C29EA8A003}" destId="{4AA333D2-C551-448D-9577-E69237552E29}" srcOrd="0" destOrd="0" presId="urn:microsoft.com/office/officeart/2005/8/layout/vList5"/>
    <dgm:cxn modelId="{D010304F-BD01-440C-8DFF-3D94C3F4E27D}" type="presParOf" srcId="{3BEE5DB9-071F-4F22-8588-56C29EA8A003}" destId="{2CE63495-C887-43EB-948D-7216B639AB4E}" srcOrd="1" destOrd="0" presId="urn:microsoft.com/office/officeart/2005/8/layout/vList5"/>
    <dgm:cxn modelId="{D424AD4B-7FF5-42BE-B14E-7B71F452490A}" type="presParOf" srcId="{678323C2-C935-42CE-91BF-1799668D5DF5}" destId="{2249BCEB-318D-4A85-BFF0-ED3792288761}" srcOrd="3" destOrd="0" presId="urn:microsoft.com/office/officeart/2005/8/layout/vList5"/>
    <dgm:cxn modelId="{815A93A0-A2A2-4B80-9E00-71DEBFB1B7FC}" type="presParOf" srcId="{678323C2-C935-42CE-91BF-1799668D5DF5}" destId="{937F4B23-15D7-4487-A4C2-2624148B7B50}" srcOrd="4" destOrd="0" presId="urn:microsoft.com/office/officeart/2005/8/layout/vList5"/>
    <dgm:cxn modelId="{733911DA-A351-4808-988D-B20A17B2F9EB}" type="presParOf" srcId="{937F4B23-15D7-4487-A4C2-2624148B7B50}" destId="{EC7F6798-B70D-483D-A100-5FFB0FDAAF0C}" srcOrd="0" destOrd="0" presId="urn:microsoft.com/office/officeart/2005/8/layout/vList5"/>
    <dgm:cxn modelId="{94DB19E1-C1C7-4815-A161-FD5E2AFA3F5B}" type="presParOf" srcId="{937F4B23-15D7-4487-A4C2-2624148B7B50}" destId="{47B1ADA7-FC0C-469B-98F1-93394FB16A26}" srcOrd="1" destOrd="0" presId="urn:microsoft.com/office/officeart/2005/8/layout/vList5"/>
    <dgm:cxn modelId="{1C1ABBE5-18C5-4760-8498-B3A14A05D154}" type="presParOf" srcId="{678323C2-C935-42CE-91BF-1799668D5DF5}" destId="{48CB23B0-3B4C-4996-8B7B-C0B43C290394}" srcOrd="5" destOrd="0" presId="urn:microsoft.com/office/officeart/2005/8/layout/vList5"/>
    <dgm:cxn modelId="{BB49636A-6CA6-4B02-8DBB-E82C6BEC395F}" type="presParOf" srcId="{678323C2-C935-42CE-91BF-1799668D5DF5}" destId="{EA0364F9-5CF9-48DF-92AA-5F16684AA8B7}" srcOrd="6" destOrd="0" presId="urn:microsoft.com/office/officeart/2005/8/layout/vList5"/>
    <dgm:cxn modelId="{E4B1F168-6686-4766-B8A0-29DCAAC5792B}" type="presParOf" srcId="{EA0364F9-5CF9-48DF-92AA-5F16684AA8B7}" destId="{8BC6F5C1-6E5B-42F9-B10D-C0CABDCFE723}" srcOrd="0" destOrd="0" presId="urn:microsoft.com/office/officeart/2005/8/layout/vList5"/>
    <dgm:cxn modelId="{7756C02D-F507-46C5-9E04-33BFAAB205A1}" type="presParOf" srcId="{EA0364F9-5CF9-48DF-92AA-5F16684AA8B7}" destId="{977B0C62-7121-42F6-AA5F-4AE4A21E3B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309EEC1-51FD-4457-92FD-5303A68D26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3E42579-7F5A-4DA8-A7EE-7FB0F7119777}">
      <dgm:prSet/>
      <dgm:spPr/>
      <dgm:t>
        <a:bodyPr/>
        <a:lstStyle/>
        <a:p>
          <a:pPr rtl="0"/>
          <a:r>
            <a:rPr lang="en-IN" b="0" i="0" dirty="0" smtClean="0"/>
            <a:t>Rule 9</a:t>
          </a:r>
        </a:p>
        <a:p>
          <a:pPr rtl="0"/>
          <a:r>
            <a:rPr lang="en-IN" b="0" i="0" dirty="0" smtClean="0"/>
            <a:t> Logical Data Independence</a:t>
          </a:r>
          <a:endParaRPr lang="en-IN" dirty="0"/>
        </a:p>
      </dgm:t>
    </dgm:pt>
    <dgm:pt modelId="{075B3431-2647-4D81-9B76-AA424E9E467A}" type="parTrans" cxnId="{A68BED7C-7B05-4835-9FF7-98478D182007}">
      <dgm:prSet/>
      <dgm:spPr/>
      <dgm:t>
        <a:bodyPr/>
        <a:lstStyle/>
        <a:p>
          <a:endParaRPr lang="en-US"/>
        </a:p>
      </dgm:t>
    </dgm:pt>
    <dgm:pt modelId="{82E33FCB-A1B4-43CA-A64D-07C5C6B2CC2E}" type="sibTrans" cxnId="{A68BED7C-7B05-4835-9FF7-98478D182007}">
      <dgm:prSet/>
      <dgm:spPr/>
      <dgm:t>
        <a:bodyPr/>
        <a:lstStyle/>
        <a:p>
          <a:endParaRPr lang="en-US"/>
        </a:p>
      </dgm:t>
    </dgm:pt>
    <dgm:pt modelId="{FB4183BA-BAD8-4832-B57C-33254C574F09}">
      <dgm:prSet custT="1"/>
      <dgm:spPr/>
      <dgm:t>
        <a:bodyPr/>
        <a:lstStyle/>
        <a:p>
          <a:pPr algn="just" rtl="0"/>
          <a:r>
            <a:rPr lang="en-US" sz="1400" b="0" i="0" dirty="0" smtClean="0"/>
            <a:t>The logical data in a database must be independent of its user’s view. Any change in logical data must not affect the applications using it. For example, if two tables are merged or one is split into two different tables, there should be no impact or change on the user application. </a:t>
          </a:r>
          <a:endParaRPr lang="en-IN" sz="1400" dirty="0"/>
        </a:p>
      </dgm:t>
    </dgm:pt>
    <dgm:pt modelId="{DFCFE9F2-8682-4016-9100-1AB2AE3E5AD0}" type="parTrans" cxnId="{497953FA-5E28-4063-9EB8-A99BBCC8F230}">
      <dgm:prSet/>
      <dgm:spPr/>
      <dgm:t>
        <a:bodyPr/>
        <a:lstStyle/>
        <a:p>
          <a:endParaRPr lang="en-US"/>
        </a:p>
      </dgm:t>
    </dgm:pt>
    <dgm:pt modelId="{7ACE7D20-6EAE-4FAB-A105-DB8F52D42F91}" type="sibTrans" cxnId="{497953FA-5E28-4063-9EB8-A99BBCC8F230}">
      <dgm:prSet/>
      <dgm:spPr/>
      <dgm:t>
        <a:bodyPr/>
        <a:lstStyle/>
        <a:p>
          <a:endParaRPr lang="en-US"/>
        </a:p>
      </dgm:t>
    </dgm:pt>
    <dgm:pt modelId="{E59ADE60-2CA2-4392-B502-E2C080120E7F}">
      <dgm:prSet/>
      <dgm:spPr/>
      <dgm:t>
        <a:bodyPr/>
        <a:lstStyle/>
        <a:p>
          <a:pPr rtl="0"/>
          <a:r>
            <a:rPr lang="en-IN" b="0" i="0" dirty="0" smtClean="0"/>
            <a:t>Rule 10</a:t>
          </a:r>
        </a:p>
        <a:p>
          <a:pPr rtl="0"/>
          <a:r>
            <a:rPr lang="en-IN" b="0" i="0" dirty="0" smtClean="0"/>
            <a:t>Integrity Independence</a:t>
          </a:r>
          <a:endParaRPr lang="en-IN" dirty="0"/>
        </a:p>
      </dgm:t>
    </dgm:pt>
    <dgm:pt modelId="{617B02F3-3B69-4B60-93B3-1E67B4E0BF4F}" type="parTrans" cxnId="{1A6DFDF8-8329-4F4C-9DE9-3AE390C6F753}">
      <dgm:prSet/>
      <dgm:spPr/>
      <dgm:t>
        <a:bodyPr/>
        <a:lstStyle/>
        <a:p>
          <a:endParaRPr lang="en-US"/>
        </a:p>
      </dgm:t>
    </dgm:pt>
    <dgm:pt modelId="{901AA9A2-399B-40B5-A5BE-64746B3177B4}" type="sibTrans" cxnId="{1A6DFDF8-8329-4F4C-9DE9-3AE390C6F753}">
      <dgm:prSet/>
      <dgm:spPr/>
      <dgm:t>
        <a:bodyPr/>
        <a:lstStyle/>
        <a:p>
          <a:endParaRPr lang="en-US"/>
        </a:p>
      </dgm:t>
    </dgm:pt>
    <dgm:pt modelId="{15B7ADA7-FBB1-4EE6-8BDF-57A7F12B8B09}">
      <dgm:prSet custT="1"/>
      <dgm:spPr/>
      <dgm:t>
        <a:bodyPr/>
        <a:lstStyle/>
        <a:p>
          <a:pPr algn="just" rtl="0"/>
          <a:r>
            <a:rPr lang="en-US" sz="1500" b="0" i="0" dirty="0" smtClean="0"/>
            <a:t>A database must be independent of the application that uses it. All its integrity constraints can be independently modified without the need of any change in the application.</a:t>
          </a:r>
          <a:endParaRPr lang="en-IN" sz="1500" dirty="0"/>
        </a:p>
      </dgm:t>
    </dgm:pt>
    <dgm:pt modelId="{2DB589C2-D3E4-4A8C-B8F2-C20A2CF6EB30}" type="parTrans" cxnId="{FB840759-8C0A-4595-9FD8-1CA304D28A1F}">
      <dgm:prSet/>
      <dgm:spPr/>
      <dgm:t>
        <a:bodyPr/>
        <a:lstStyle/>
        <a:p>
          <a:endParaRPr lang="en-US"/>
        </a:p>
      </dgm:t>
    </dgm:pt>
    <dgm:pt modelId="{5F8D1856-750C-45D2-A5C9-74C407BC62BD}" type="sibTrans" cxnId="{FB840759-8C0A-4595-9FD8-1CA304D28A1F}">
      <dgm:prSet/>
      <dgm:spPr/>
      <dgm:t>
        <a:bodyPr/>
        <a:lstStyle/>
        <a:p>
          <a:endParaRPr lang="en-US"/>
        </a:p>
      </dgm:t>
    </dgm:pt>
    <dgm:pt modelId="{94219105-B557-4399-821C-C51D72B1B5AF}">
      <dgm:prSet/>
      <dgm:spPr/>
      <dgm:t>
        <a:bodyPr/>
        <a:lstStyle/>
        <a:p>
          <a:pPr rtl="0"/>
          <a:r>
            <a:rPr lang="en-IN" b="0" i="0" dirty="0" smtClean="0"/>
            <a:t>Rule 11</a:t>
          </a:r>
        </a:p>
        <a:p>
          <a:pPr rtl="0"/>
          <a:r>
            <a:rPr lang="en-IN" b="0" i="0" dirty="0" smtClean="0"/>
            <a:t>Distribution Independence</a:t>
          </a:r>
          <a:endParaRPr lang="en-IN" dirty="0"/>
        </a:p>
      </dgm:t>
    </dgm:pt>
    <dgm:pt modelId="{D214C018-898B-4560-8CC8-A4AA5EDFDB2A}" type="parTrans" cxnId="{7326F438-3C89-48A5-A4F8-3CA8E3B4F5C1}">
      <dgm:prSet/>
      <dgm:spPr/>
      <dgm:t>
        <a:bodyPr/>
        <a:lstStyle/>
        <a:p>
          <a:endParaRPr lang="en-US"/>
        </a:p>
      </dgm:t>
    </dgm:pt>
    <dgm:pt modelId="{4B8A48BB-527C-4035-B2E6-64A56AE9EB35}" type="sibTrans" cxnId="{7326F438-3C89-48A5-A4F8-3CA8E3B4F5C1}">
      <dgm:prSet/>
      <dgm:spPr/>
      <dgm:t>
        <a:bodyPr/>
        <a:lstStyle/>
        <a:p>
          <a:endParaRPr lang="en-US"/>
        </a:p>
      </dgm:t>
    </dgm:pt>
    <dgm:pt modelId="{D56D4396-0917-4F0D-96FF-587054B61180}">
      <dgm:prSet custT="1"/>
      <dgm:spPr/>
      <dgm:t>
        <a:bodyPr/>
        <a:lstStyle/>
        <a:p>
          <a:pPr algn="just" rtl="0"/>
          <a:r>
            <a:rPr lang="en-US" sz="1400" b="0" i="0" dirty="0" smtClean="0"/>
            <a:t>The end-user must not be able to see that the data is distributed over various locations. Users should always get the impression that the data is located at one site only. This rule has been regarded as the foundation of distributed database systems.</a:t>
          </a:r>
          <a:endParaRPr lang="en-IN" sz="1400" dirty="0"/>
        </a:p>
      </dgm:t>
    </dgm:pt>
    <dgm:pt modelId="{E22617C1-596D-4B00-9595-E90F8A9855BA}" type="parTrans" cxnId="{7C117DF7-0943-400B-8AB7-52C5A796FC7B}">
      <dgm:prSet/>
      <dgm:spPr/>
      <dgm:t>
        <a:bodyPr/>
        <a:lstStyle/>
        <a:p>
          <a:endParaRPr lang="en-US"/>
        </a:p>
      </dgm:t>
    </dgm:pt>
    <dgm:pt modelId="{8D3EC811-16A9-4A3A-9EEB-CC0D6C40762F}" type="sibTrans" cxnId="{7C117DF7-0943-400B-8AB7-52C5A796FC7B}">
      <dgm:prSet/>
      <dgm:spPr/>
      <dgm:t>
        <a:bodyPr/>
        <a:lstStyle/>
        <a:p>
          <a:endParaRPr lang="en-US"/>
        </a:p>
      </dgm:t>
    </dgm:pt>
    <dgm:pt modelId="{D368CADB-C325-4275-AF75-44E2EAB85653}">
      <dgm:prSet/>
      <dgm:spPr/>
      <dgm:t>
        <a:bodyPr/>
        <a:lstStyle/>
        <a:p>
          <a:pPr rtl="0"/>
          <a:r>
            <a:rPr lang="en-IN" b="0" i="0" dirty="0" smtClean="0"/>
            <a:t>Rule 12</a:t>
          </a:r>
        </a:p>
        <a:p>
          <a:pPr rtl="0"/>
          <a:r>
            <a:rPr lang="en-IN" b="0" i="0" dirty="0" smtClean="0"/>
            <a:t>Non-Subversion Rule</a:t>
          </a:r>
          <a:endParaRPr lang="en-IN" dirty="0"/>
        </a:p>
      </dgm:t>
    </dgm:pt>
    <dgm:pt modelId="{C9621DA4-B079-4C17-86FA-2E98AFA9EEEF}" type="parTrans" cxnId="{26364D67-51AD-4B98-9AA5-702D3080462F}">
      <dgm:prSet/>
      <dgm:spPr/>
      <dgm:t>
        <a:bodyPr/>
        <a:lstStyle/>
        <a:p>
          <a:endParaRPr lang="en-US"/>
        </a:p>
      </dgm:t>
    </dgm:pt>
    <dgm:pt modelId="{03169258-F409-458A-918D-558A32429B4B}" type="sibTrans" cxnId="{26364D67-51AD-4B98-9AA5-702D3080462F}">
      <dgm:prSet/>
      <dgm:spPr/>
      <dgm:t>
        <a:bodyPr/>
        <a:lstStyle/>
        <a:p>
          <a:endParaRPr lang="en-US"/>
        </a:p>
      </dgm:t>
    </dgm:pt>
    <dgm:pt modelId="{81617C27-02F9-47F8-A647-C96A2E2B9551}">
      <dgm:prSet custT="1"/>
      <dgm:spPr/>
      <dgm:t>
        <a:bodyPr/>
        <a:lstStyle/>
        <a:p>
          <a:pPr algn="just" rtl="0"/>
          <a:r>
            <a:rPr lang="en-US" sz="1400" b="0" i="0" dirty="0" smtClean="0"/>
            <a:t>If a system has an interface that provides access to low-level records, then the interface must not be able to subvert the system and bypass security and integrity constraints.</a:t>
          </a:r>
          <a:endParaRPr lang="en-IN" sz="1400" dirty="0"/>
        </a:p>
      </dgm:t>
    </dgm:pt>
    <dgm:pt modelId="{0AE5C1F8-CA22-4ADB-8CF5-20263CAE9F8C}" type="parTrans" cxnId="{00F90886-26BD-4016-9DF8-6196A64F52BA}">
      <dgm:prSet/>
      <dgm:spPr/>
      <dgm:t>
        <a:bodyPr/>
        <a:lstStyle/>
        <a:p>
          <a:endParaRPr lang="en-US"/>
        </a:p>
      </dgm:t>
    </dgm:pt>
    <dgm:pt modelId="{4143A233-8CEC-47F7-91B0-F14681D24AA4}" type="sibTrans" cxnId="{00F90886-26BD-4016-9DF8-6196A64F52BA}">
      <dgm:prSet/>
      <dgm:spPr/>
      <dgm:t>
        <a:bodyPr/>
        <a:lstStyle/>
        <a:p>
          <a:endParaRPr lang="en-US"/>
        </a:p>
      </dgm:t>
    </dgm:pt>
    <dgm:pt modelId="{678323C2-C935-42CE-91BF-1799668D5DF5}" type="pres">
      <dgm:prSet presAssocID="{F309EEC1-51FD-4457-92FD-5303A68D2692}" presName="Name0" presStyleCnt="0">
        <dgm:presLayoutVars>
          <dgm:dir/>
          <dgm:animLvl val="lvl"/>
          <dgm:resizeHandles val="exact"/>
        </dgm:presLayoutVars>
      </dgm:prSet>
      <dgm:spPr/>
      <dgm:t>
        <a:bodyPr/>
        <a:lstStyle/>
        <a:p>
          <a:endParaRPr lang="en-US"/>
        </a:p>
      </dgm:t>
    </dgm:pt>
    <dgm:pt modelId="{B4D41886-88DB-423A-857A-8CE0455A2FEE}" type="pres">
      <dgm:prSet presAssocID="{33E42579-7F5A-4DA8-A7EE-7FB0F7119777}" presName="linNode" presStyleCnt="0"/>
      <dgm:spPr/>
    </dgm:pt>
    <dgm:pt modelId="{07620E7E-BB99-4A21-8E60-8F3E254E07C5}" type="pres">
      <dgm:prSet presAssocID="{33E42579-7F5A-4DA8-A7EE-7FB0F7119777}" presName="parentText" presStyleLbl="node1" presStyleIdx="0" presStyleCnt="4">
        <dgm:presLayoutVars>
          <dgm:chMax val="1"/>
          <dgm:bulletEnabled val="1"/>
        </dgm:presLayoutVars>
      </dgm:prSet>
      <dgm:spPr/>
      <dgm:t>
        <a:bodyPr/>
        <a:lstStyle/>
        <a:p>
          <a:endParaRPr lang="en-US"/>
        </a:p>
      </dgm:t>
    </dgm:pt>
    <dgm:pt modelId="{DB926007-CCE6-4FD5-8A37-E7E932BFE452}" type="pres">
      <dgm:prSet presAssocID="{33E42579-7F5A-4DA8-A7EE-7FB0F7119777}" presName="descendantText" presStyleLbl="alignAccFollowNode1" presStyleIdx="0" presStyleCnt="4">
        <dgm:presLayoutVars>
          <dgm:bulletEnabled val="1"/>
        </dgm:presLayoutVars>
      </dgm:prSet>
      <dgm:spPr/>
      <dgm:t>
        <a:bodyPr/>
        <a:lstStyle/>
        <a:p>
          <a:endParaRPr lang="en-US"/>
        </a:p>
      </dgm:t>
    </dgm:pt>
    <dgm:pt modelId="{530AF9CE-A431-4D63-972C-5A1A52689E15}" type="pres">
      <dgm:prSet presAssocID="{82E33FCB-A1B4-43CA-A64D-07C5C6B2CC2E}" presName="sp" presStyleCnt="0"/>
      <dgm:spPr/>
    </dgm:pt>
    <dgm:pt modelId="{3BEE5DB9-071F-4F22-8588-56C29EA8A003}" type="pres">
      <dgm:prSet presAssocID="{E59ADE60-2CA2-4392-B502-E2C080120E7F}" presName="linNode" presStyleCnt="0"/>
      <dgm:spPr/>
    </dgm:pt>
    <dgm:pt modelId="{4AA333D2-C551-448D-9577-E69237552E29}" type="pres">
      <dgm:prSet presAssocID="{E59ADE60-2CA2-4392-B502-E2C080120E7F}" presName="parentText" presStyleLbl="node1" presStyleIdx="1" presStyleCnt="4" custLinFactNeighborX="-4997">
        <dgm:presLayoutVars>
          <dgm:chMax val="1"/>
          <dgm:bulletEnabled val="1"/>
        </dgm:presLayoutVars>
      </dgm:prSet>
      <dgm:spPr/>
      <dgm:t>
        <a:bodyPr/>
        <a:lstStyle/>
        <a:p>
          <a:endParaRPr lang="en-US"/>
        </a:p>
      </dgm:t>
    </dgm:pt>
    <dgm:pt modelId="{2CE63495-C887-43EB-948D-7216B639AB4E}" type="pres">
      <dgm:prSet presAssocID="{E59ADE60-2CA2-4392-B502-E2C080120E7F}" presName="descendantText" presStyleLbl="alignAccFollowNode1" presStyleIdx="1" presStyleCnt="4">
        <dgm:presLayoutVars>
          <dgm:bulletEnabled val="1"/>
        </dgm:presLayoutVars>
      </dgm:prSet>
      <dgm:spPr/>
      <dgm:t>
        <a:bodyPr/>
        <a:lstStyle/>
        <a:p>
          <a:endParaRPr lang="en-US"/>
        </a:p>
      </dgm:t>
    </dgm:pt>
    <dgm:pt modelId="{2249BCEB-318D-4A85-BFF0-ED3792288761}" type="pres">
      <dgm:prSet presAssocID="{901AA9A2-399B-40B5-A5BE-64746B3177B4}" presName="sp" presStyleCnt="0"/>
      <dgm:spPr/>
    </dgm:pt>
    <dgm:pt modelId="{937F4B23-15D7-4487-A4C2-2624148B7B50}" type="pres">
      <dgm:prSet presAssocID="{94219105-B557-4399-821C-C51D72B1B5AF}" presName="linNode" presStyleCnt="0"/>
      <dgm:spPr/>
    </dgm:pt>
    <dgm:pt modelId="{EC7F6798-B70D-483D-A100-5FFB0FDAAF0C}" type="pres">
      <dgm:prSet presAssocID="{94219105-B557-4399-821C-C51D72B1B5AF}" presName="parentText" presStyleLbl="node1" presStyleIdx="2" presStyleCnt="4">
        <dgm:presLayoutVars>
          <dgm:chMax val="1"/>
          <dgm:bulletEnabled val="1"/>
        </dgm:presLayoutVars>
      </dgm:prSet>
      <dgm:spPr/>
      <dgm:t>
        <a:bodyPr/>
        <a:lstStyle/>
        <a:p>
          <a:endParaRPr lang="en-US"/>
        </a:p>
      </dgm:t>
    </dgm:pt>
    <dgm:pt modelId="{47B1ADA7-FC0C-469B-98F1-93394FB16A26}" type="pres">
      <dgm:prSet presAssocID="{94219105-B557-4399-821C-C51D72B1B5AF}" presName="descendantText" presStyleLbl="alignAccFollowNode1" presStyleIdx="2" presStyleCnt="4">
        <dgm:presLayoutVars>
          <dgm:bulletEnabled val="1"/>
        </dgm:presLayoutVars>
      </dgm:prSet>
      <dgm:spPr/>
      <dgm:t>
        <a:bodyPr/>
        <a:lstStyle/>
        <a:p>
          <a:endParaRPr lang="en-US"/>
        </a:p>
      </dgm:t>
    </dgm:pt>
    <dgm:pt modelId="{48CB23B0-3B4C-4996-8B7B-C0B43C290394}" type="pres">
      <dgm:prSet presAssocID="{4B8A48BB-527C-4035-B2E6-64A56AE9EB35}" presName="sp" presStyleCnt="0"/>
      <dgm:spPr/>
    </dgm:pt>
    <dgm:pt modelId="{EA0364F9-5CF9-48DF-92AA-5F16684AA8B7}" type="pres">
      <dgm:prSet presAssocID="{D368CADB-C325-4275-AF75-44E2EAB85653}" presName="linNode" presStyleCnt="0"/>
      <dgm:spPr/>
    </dgm:pt>
    <dgm:pt modelId="{8BC6F5C1-6E5B-42F9-B10D-C0CABDCFE723}" type="pres">
      <dgm:prSet presAssocID="{D368CADB-C325-4275-AF75-44E2EAB85653}" presName="parentText" presStyleLbl="node1" presStyleIdx="3" presStyleCnt="4">
        <dgm:presLayoutVars>
          <dgm:chMax val="1"/>
          <dgm:bulletEnabled val="1"/>
        </dgm:presLayoutVars>
      </dgm:prSet>
      <dgm:spPr/>
      <dgm:t>
        <a:bodyPr/>
        <a:lstStyle/>
        <a:p>
          <a:endParaRPr lang="en-US"/>
        </a:p>
      </dgm:t>
    </dgm:pt>
    <dgm:pt modelId="{977B0C62-7121-42F6-AA5F-4AE4A21E3B0B}" type="pres">
      <dgm:prSet presAssocID="{D368CADB-C325-4275-AF75-44E2EAB85653}" presName="descendantText" presStyleLbl="alignAccFollowNode1" presStyleIdx="3" presStyleCnt="4">
        <dgm:presLayoutVars>
          <dgm:bulletEnabled val="1"/>
        </dgm:presLayoutVars>
      </dgm:prSet>
      <dgm:spPr/>
      <dgm:t>
        <a:bodyPr/>
        <a:lstStyle/>
        <a:p>
          <a:endParaRPr lang="en-US"/>
        </a:p>
      </dgm:t>
    </dgm:pt>
  </dgm:ptLst>
  <dgm:cxnLst>
    <dgm:cxn modelId="{0BE59BF7-3047-4B24-A264-0E1DA210CB95}" type="presOf" srcId="{81617C27-02F9-47F8-A647-C96A2E2B9551}" destId="{977B0C62-7121-42F6-AA5F-4AE4A21E3B0B}" srcOrd="0" destOrd="0" presId="urn:microsoft.com/office/officeart/2005/8/layout/vList5"/>
    <dgm:cxn modelId="{A68BED7C-7B05-4835-9FF7-98478D182007}" srcId="{F309EEC1-51FD-4457-92FD-5303A68D2692}" destId="{33E42579-7F5A-4DA8-A7EE-7FB0F7119777}" srcOrd="0" destOrd="0" parTransId="{075B3431-2647-4D81-9B76-AA424E9E467A}" sibTransId="{82E33FCB-A1B4-43CA-A64D-07C5C6B2CC2E}"/>
    <dgm:cxn modelId="{B2141915-8644-46A6-BF9F-F90BBF6432CA}" type="presOf" srcId="{94219105-B557-4399-821C-C51D72B1B5AF}" destId="{EC7F6798-B70D-483D-A100-5FFB0FDAAF0C}" srcOrd="0" destOrd="0" presId="urn:microsoft.com/office/officeart/2005/8/layout/vList5"/>
    <dgm:cxn modelId="{497953FA-5E28-4063-9EB8-A99BBCC8F230}" srcId="{33E42579-7F5A-4DA8-A7EE-7FB0F7119777}" destId="{FB4183BA-BAD8-4832-B57C-33254C574F09}" srcOrd="0" destOrd="0" parTransId="{DFCFE9F2-8682-4016-9100-1AB2AE3E5AD0}" sibTransId="{7ACE7D20-6EAE-4FAB-A105-DB8F52D42F91}"/>
    <dgm:cxn modelId="{D08F844C-3509-43E4-A30B-23F62B1D1C5E}" type="presOf" srcId="{33E42579-7F5A-4DA8-A7EE-7FB0F7119777}" destId="{07620E7E-BB99-4A21-8E60-8F3E254E07C5}" srcOrd="0" destOrd="0" presId="urn:microsoft.com/office/officeart/2005/8/layout/vList5"/>
    <dgm:cxn modelId="{96432EE4-A5AD-44EB-986C-3A28D0D0877D}" type="presOf" srcId="{15B7ADA7-FBB1-4EE6-8BDF-57A7F12B8B09}" destId="{2CE63495-C887-43EB-948D-7216B639AB4E}" srcOrd="0" destOrd="0" presId="urn:microsoft.com/office/officeart/2005/8/layout/vList5"/>
    <dgm:cxn modelId="{1A6DFDF8-8329-4F4C-9DE9-3AE390C6F753}" srcId="{F309EEC1-51FD-4457-92FD-5303A68D2692}" destId="{E59ADE60-2CA2-4392-B502-E2C080120E7F}" srcOrd="1" destOrd="0" parTransId="{617B02F3-3B69-4B60-93B3-1E67B4E0BF4F}" sibTransId="{901AA9A2-399B-40B5-A5BE-64746B3177B4}"/>
    <dgm:cxn modelId="{26364D67-51AD-4B98-9AA5-702D3080462F}" srcId="{F309EEC1-51FD-4457-92FD-5303A68D2692}" destId="{D368CADB-C325-4275-AF75-44E2EAB85653}" srcOrd="3" destOrd="0" parTransId="{C9621DA4-B079-4C17-86FA-2E98AFA9EEEF}" sibTransId="{03169258-F409-458A-918D-558A32429B4B}"/>
    <dgm:cxn modelId="{00F90886-26BD-4016-9DF8-6196A64F52BA}" srcId="{D368CADB-C325-4275-AF75-44E2EAB85653}" destId="{81617C27-02F9-47F8-A647-C96A2E2B9551}" srcOrd="0" destOrd="0" parTransId="{0AE5C1F8-CA22-4ADB-8CF5-20263CAE9F8C}" sibTransId="{4143A233-8CEC-47F7-91B0-F14681D24AA4}"/>
    <dgm:cxn modelId="{FB840759-8C0A-4595-9FD8-1CA304D28A1F}" srcId="{E59ADE60-2CA2-4392-B502-E2C080120E7F}" destId="{15B7ADA7-FBB1-4EE6-8BDF-57A7F12B8B09}" srcOrd="0" destOrd="0" parTransId="{2DB589C2-D3E4-4A8C-B8F2-C20A2CF6EB30}" sibTransId="{5F8D1856-750C-45D2-A5C9-74C407BC62BD}"/>
    <dgm:cxn modelId="{7BA3F0AD-1F4D-458A-8C40-E672C10BBCEE}" type="presOf" srcId="{D368CADB-C325-4275-AF75-44E2EAB85653}" destId="{8BC6F5C1-6E5B-42F9-B10D-C0CABDCFE723}" srcOrd="0" destOrd="0" presId="urn:microsoft.com/office/officeart/2005/8/layout/vList5"/>
    <dgm:cxn modelId="{7C117DF7-0943-400B-8AB7-52C5A796FC7B}" srcId="{94219105-B557-4399-821C-C51D72B1B5AF}" destId="{D56D4396-0917-4F0D-96FF-587054B61180}" srcOrd="0" destOrd="0" parTransId="{E22617C1-596D-4B00-9595-E90F8A9855BA}" sibTransId="{8D3EC811-16A9-4A3A-9EEB-CC0D6C40762F}"/>
    <dgm:cxn modelId="{D2615F41-77C8-48A8-BDA7-2CF775BF80E8}" type="presOf" srcId="{F309EEC1-51FD-4457-92FD-5303A68D2692}" destId="{678323C2-C935-42CE-91BF-1799668D5DF5}" srcOrd="0" destOrd="0" presId="urn:microsoft.com/office/officeart/2005/8/layout/vList5"/>
    <dgm:cxn modelId="{16D1C51C-1247-4619-948E-B22749783BDE}" type="presOf" srcId="{E59ADE60-2CA2-4392-B502-E2C080120E7F}" destId="{4AA333D2-C551-448D-9577-E69237552E29}" srcOrd="0" destOrd="0" presId="urn:microsoft.com/office/officeart/2005/8/layout/vList5"/>
    <dgm:cxn modelId="{FFF4B6E6-D594-4EFE-A084-A22E25066BC6}" type="presOf" srcId="{FB4183BA-BAD8-4832-B57C-33254C574F09}" destId="{DB926007-CCE6-4FD5-8A37-E7E932BFE452}" srcOrd="0" destOrd="0" presId="urn:microsoft.com/office/officeart/2005/8/layout/vList5"/>
    <dgm:cxn modelId="{7326F438-3C89-48A5-A4F8-3CA8E3B4F5C1}" srcId="{F309EEC1-51FD-4457-92FD-5303A68D2692}" destId="{94219105-B557-4399-821C-C51D72B1B5AF}" srcOrd="2" destOrd="0" parTransId="{D214C018-898B-4560-8CC8-A4AA5EDFDB2A}" sibTransId="{4B8A48BB-527C-4035-B2E6-64A56AE9EB35}"/>
    <dgm:cxn modelId="{821A6DCC-FDA2-44C3-8E1F-F36733C30D06}" type="presOf" srcId="{D56D4396-0917-4F0D-96FF-587054B61180}" destId="{47B1ADA7-FC0C-469B-98F1-93394FB16A26}" srcOrd="0" destOrd="0" presId="urn:microsoft.com/office/officeart/2005/8/layout/vList5"/>
    <dgm:cxn modelId="{7E0334F2-1E98-4959-9B1C-98EA2A6F32F3}" type="presParOf" srcId="{678323C2-C935-42CE-91BF-1799668D5DF5}" destId="{B4D41886-88DB-423A-857A-8CE0455A2FEE}" srcOrd="0" destOrd="0" presId="urn:microsoft.com/office/officeart/2005/8/layout/vList5"/>
    <dgm:cxn modelId="{F40F7706-8475-4686-BFEB-B67D90EE1014}" type="presParOf" srcId="{B4D41886-88DB-423A-857A-8CE0455A2FEE}" destId="{07620E7E-BB99-4A21-8E60-8F3E254E07C5}" srcOrd="0" destOrd="0" presId="urn:microsoft.com/office/officeart/2005/8/layout/vList5"/>
    <dgm:cxn modelId="{3DF3018F-76FD-46CD-A5F5-B5E2B6008F69}" type="presParOf" srcId="{B4D41886-88DB-423A-857A-8CE0455A2FEE}" destId="{DB926007-CCE6-4FD5-8A37-E7E932BFE452}" srcOrd="1" destOrd="0" presId="urn:microsoft.com/office/officeart/2005/8/layout/vList5"/>
    <dgm:cxn modelId="{028BEB69-4990-4452-94D4-F1C6D4988FDF}" type="presParOf" srcId="{678323C2-C935-42CE-91BF-1799668D5DF5}" destId="{530AF9CE-A431-4D63-972C-5A1A52689E15}" srcOrd="1" destOrd="0" presId="urn:microsoft.com/office/officeart/2005/8/layout/vList5"/>
    <dgm:cxn modelId="{B79D3848-C080-414B-85F3-5D3D80D96F50}" type="presParOf" srcId="{678323C2-C935-42CE-91BF-1799668D5DF5}" destId="{3BEE5DB9-071F-4F22-8588-56C29EA8A003}" srcOrd="2" destOrd="0" presId="urn:microsoft.com/office/officeart/2005/8/layout/vList5"/>
    <dgm:cxn modelId="{C6907E97-CB02-4080-A038-6CC0C5340C58}" type="presParOf" srcId="{3BEE5DB9-071F-4F22-8588-56C29EA8A003}" destId="{4AA333D2-C551-448D-9577-E69237552E29}" srcOrd="0" destOrd="0" presId="urn:microsoft.com/office/officeart/2005/8/layout/vList5"/>
    <dgm:cxn modelId="{D010304F-BD01-440C-8DFF-3D94C3F4E27D}" type="presParOf" srcId="{3BEE5DB9-071F-4F22-8588-56C29EA8A003}" destId="{2CE63495-C887-43EB-948D-7216B639AB4E}" srcOrd="1" destOrd="0" presId="urn:microsoft.com/office/officeart/2005/8/layout/vList5"/>
    <dgm:cxn modelId="{D424AD4B-7FF5-42BE-B14E-7B71F452490A}" type="presParOf" srcId="{678323C2-C935-42CE-91BF-1799668D5DF5}" destId="{2249BCEB-318D-4A85-BFF0-ED3792288761}" srcOrd="3" destOrd="0" presId="urn:microsoft.com/office/officeart/2005/8/layout/vList5"/>
    <dgm:cxn modelId="{815A93A0-A2A2-4B80-9E00-71DEBFB1B7FC}" type="presParOf" srcId="{678323C2-C935-42CE-91BF-1799668D5DF5}" destId="{937F4B23-15D7-4487-A4C2-2624148B7B50}" srcOrd="4" destOrd="0" presId="urn:microsoft.com/office/officeart/2005/8/layout/vList5"/>
    <dgm:cxn modelId="{733911DA-A351-4808-988D-B20A17B2F9EB}" type="presParOf" srcId="{937F4B23-15D7-4487-A4C2-2624148B7B50}" destId="{EC7F6798-B70D-483D-A100-5FFB0FDAAF0C}" srcOrd="0" destOrd="0" presId="urn:microsoft.com/office/officeart/2005/8/layout/vList5"/>
    <dgm:cxn modelId="{94DB19E1-C1C7-4815-A161-FD5E2AFA3F5B}" type="presParOf" srcId="{937F4B23-15D7-4487-A4C2-2624148B7B50}" destId="{47B1ADA7-FC0C-469B-98F1-93394FB16A26}" srcOrd="1" destOrd="0" presId="urn:microsoft.com/office/officeart/2005/8/layout/vList5"/>
    <dgm:cxn modelId="{1C1ABBE5-18C5-4760-8498-B3A14A05D154}" type="presParOf" srcId="{678323C2-C935-42CE-91BF-1799668D5DF5}" destId="{48CB23B0-3B4C-4996-8B7B-C0B43C290394}" srcOrd="5" destOrd="0" presId="urn:microsoft.com/office/officeart/2005/8/layout/vList5"/>
    <dgm:cxn modelId="{BB49636A-6CA6-4B02-8DBB-E82C6BEC395F}" type="presParOf" srcId="{678323C2-C935-42CE-91BF-1799668D5DF5}" destId="{EA0364F9-5CF9-48DF-92AA-5F16684AA8B7}" srcOrd="6" destOrd="0" presId="urn:microsoft.com/office/officeart/2005/8/layout/vList5"/>
    <dgm:cxn modelId="{E4B1F168-6686-4766-B8A0-29DCAAC5792B}" type="presParOf" srcId="{EA0364F9-5CF9-48DF-92AA-5F16684AA8B7}" destId="{8BC6F5C1-6E5B-42F9-B10D-C0CABDCFE723}" srcOrd="0" destOrd="0" presId="urn:microsoft.com/office/officeart/2005/8/layout/vList5"/>
    <dgm:cxn modelId="{7756C02D-F507-46C5-9E04-33BFAAB205A1}" type="presParOf" srcId="{EA0364F9-5CF9-48DF-92AA-5F16684AA8B7}" destId="{977B0C62-7121-42F6-AA5F-4AE4A21E3B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E01133-6574-45F5-9893-C4CFA1A27175}"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32CF268D-C5F7-43A0-8589-F01B23D78AAC}">
      <dgm:prSet/>
      <dgm:spPr/>
      <dgm:t>
        <a:bodyPr/>
        <a:lstStyle/>
        <a:p>
          <a:pPr algn="just" rtl="0"/>
          <a:r>
            <a:rPr lang="en-US" smtClean="0"/>
            <a:t>Collection of relations</a:t>
          </a:r>
          <a:endParaRPr lang="en-IN"/>
        </a:p>
      </dgm:t>
    </dgm:pt>
    <dgm:pt modelId="{036AA514-B9A7-485A-89CD-87783F7D3DB8}" type="parTrans" cxnId="{4DD46B29-3924-4E8F-A8A7-CBCFE3CD0AC3}">
      <dgm:prSet/>
      <dgm:spPr/>
      <dgm:t>
        <a:bodyPr/>
        <a:lstStyle/>
        <a:p>
          <a:endParaRPr lang="en-US"/>
        </a:p>
      </dgm:t>
    </dgm:pt>
    <dgm:pt modelId="{56AB392F-E80A-4836-B95B-0AF1488B9DDA}" type="sibTrans" cxnId="{4DD46B29-3924-4E8F-A8A7-CBCFE3CD0AC3}">
      <dgm:prSet/>
      <dgm:spPr/>
      <dgm:t>
        <a:bodyPr/>
        <a:lstStyle/>
        <a:p>
          <a:endParaRPr lang="en-US"/>
        </a:p>
      </dgm:t>
    </dgm:pt>
    <dgm:pt modelId="{CB03E4DB-FEB0-4D6F-8A02-44485DC89A49}">
      <dgm:prSet/>
      <dgm:spPr/>
      <dgm:t>
        <a:bodyPr/>
        <a:lstStyle/>
        <a:p>
          <a:pPr algn="just" rtl="0"/>
          <a:r>
            <a:rPr lang="en-US" smtClean="0"/>
            <a:t>A relation is nothing but a table of values.</a:t>
          </a:r>
          <a:endParaRPr lang="en-IN"/>
        </a:p>
      </dgm:t>
    </dgm:pt>
    <dgm:pt modelId="{3BF3C920-EF4A-4C4F-8747-276D67B78B9D}" type="parTrans" cxnId="{6EF4DB03-EB70-442B-9623-F2ADB0C47C3B}">
      <dgm:prSet/>
      <dgm:spPr/>
      <dgm:t>
        <a:bodyPr/>
        <a:lstStyle/>
        <a:p>
          <a:endParaRPr lang="en-US"/>
        </a:p>
      </dgm:t>
    </dgm:pt>
    <dgm:pt modelId="{BBF447C6-D263-44B0-8E57-DA096EBC04DD}" type="sibTrans" cxnId="{6EF4DB03-EB70-442B-9623-F2ADB0C47C3B}">
      <dgm:prSet/>
      <dgm:spPr/>
      <dgm:t>
        <a:bodyPr/>
        <a:lstStyle/>
        <a:p>
          <a:endParaRPr lang="en-US"/>
        </a:p>
      </dgm:t>
    </dgm:pt>
    <dgm:pt modelId="{74D8668E-3249-4E4F-9142-15F9FBED21EE}">
      <dgm:prSet/>
      <dgm:spPr/>
      <dgm:t>
        <a:bodyPr/>
        <a:lstStyle/>
        <a:p>
          <a:pPr algn="just" rtl="0"/>
          <a:r>
            <a:rPr lang="en-US" smtClean="0"/>
            <a:t>Every row in the table represents a collection of related data values.</a:t>
          </a:r>
          <a:endParaRPr lang="en-IN"/>
        </a:p>
      </dgm:t>
    </dgm:pt>
    <dgm:pt modelId="{6A201106-6A6D-4752-A988-EFC8EBA15F1C}" type="parTrans" cxnId="{770BA912-2E0F-496A-AA97-6F0B778CD1D3}">
      <dgm:prSet/>
      <dgm:spPr/>
      <dgm:t>
        <a:bodyPr/>
        <a:lstStyle/>
        <a:p>
          <a:endParaRPr lang="en-US"/>
        </a:p>
      </dgm:t>
    </dgm:pt>
    <dgm:pt modelId="{9FCFAD0C-A63A-46CA-BB62-FDB4F8FAEC53}" type="sibTrans" cxnId="{770BA912-2E0F-496A-AA97-6F0B778CD1D3}">
      <dgm:prSet/>
      <dgm:spPr/>
      <dgm:t>
        <a:bodyPr/>
        <a:lstStyle/>
        <a:p>
          <a:endParaRPr lang="en-US"/>
        </a:p>
      </dgm:t>
    </dgm:pt>
    <dgm:pt modelId="{EF31369A-283A-4246-8D10-2F5E187CD76E}">
      <dgm:prSet/>
      <dgm:spPr/>
      <dgm:t>
        <a:bodyPr/>
        <a:lstStyle/>
        <a:p>
          <a:pPr algn="just" rtl="0"/>
          <a:r>
            <a:rPr lang="en-US" smtClean="0"/>
            <a:t>These rows in the table denote a real-world entity or relationship.</a:t>
          </a:r>
          <a:endParaRPr lang="en-IN"/>
        </a:p>
      </dgm:t>
    </dgm:pt>
    <dgm:pt modelId="{4EEB3C69-3F6E-4DC9-9D81-B876E2275889}" type="parTrans" cxnId="{8517B480-D03B-458C-B1D5-98AB5054669B}">
      <dgm:prSet/>
      <dgm:spPr/>
      <dgm:t>
        <a:bodyPr/>
        <a:lstStyle/>
        <a:p>
          <a:endParaRPr lang="en-US"/>
        </a:p>
      </dgm:t>
    </dgm:pt>
    <dgm:pt modelId="{42643E1F-9F06-4FCA-AA40-B9DFBBBB951F}" type="sibTrans" cxnId="{8517B480-D03B-458C-B1D5-98AB5054669B}">
      <dgm:prSet/>
      <dgm:spPr/>
      <dgm:t>
        <a:bodyPr/>
        <a:lstStyle/>
        <a:p>
          <a:endParaRPr lang="en-US"/>
        </a:p>
      </dgm:t>
    </dgm:pt>
    <dgm:pt modelId="{31F9C750-A962-4210-BC31-3A8D257846E5}">
      <dgm:prSet/>
      <dgm:spPr/>
      <dgm:t>
        <a:bodyPr/>
        <a:lstStyle/>
        <a:p>
          <a:pPr algn="just" rtl="0"/>
          <a:r>
            <a:rPr lang="en-US" smtClean="0"/>
            <a:t>The table name and column names are helpful to interpret the meaning of values in each row.</a:t>
          </a:r>
          <a:endParaRPr lang="en-IN"/>
        </a:p>
      </dgm:t>
    </dgm:pt>
    <dgm:pt modelId="{9BD87193-D409-4F40-887A-8D3D91DBA319}" type="parTrans" cxnId="{0718268B-B160-447A-BFEE-3885517A85E7}">
      <dgm:prSet/>
      <dgm:spPr/>
      <dgm:t>
        <a:bodyPr/>
        <a:lstStyle/>
        <a:p>
          <a:endParaRPr lang="en-US"/>
        </a:p>
      </dgm:t>
    </dgm:pt>
    <dgm:pt modelId="{A77FC4D8-4B0D-458B-8813-A973A366C91B}" type="sibTrans" cxnId="{0718268B-B160-447A-BFEE-3885517A85E7}">
      <dgm:prSet/>
      <dgm:spPr/>
      <dgm:t>
        <a:bodyPr/>
        <a:lstStyle/>
        <a:p>
          <a:endParaRPr lang="en-US"/>
        </a:p>
      </dgm:t>
    </dgm:pt>
    <dgm:pt modelId="{411EBF32-F2D0-4BEF-95AD-A4CAB9E927E7}">
      <dgm:prSet/>
      <dgm:spPr/>
      <dgm:t>
        <a:bodyPr/>
        <a:lstStyle/>
        <a:p>
          <a:pPr algn="just" rtl="0"/>
          <a:r>
            <a:rPr lang="en-US" smtClean="0"/>
            <a:t>In the relational model, data are stored as tables</a:t>
          </a:r>
          <a:endParaRPr lang="en-IN"/>
        </a:p>
      </dgm:t>
    </dgm:pt>
    <dgm:pt modelId="{02D43AD9-8E32-44A1-90CD-FF9F0D89C985}" type="parTrans" cxnId="{5BF62474-630F-49A9-8622-3602DDF8AF48}">
      <dgm:prSet/>
      <dgm:spPr/>
      <dgm:t>
        <a:bodyPr/>
        <a:lstStyle/>
        <a:p>
          <a:endParaRPr lang="en-US"/>
        </a:p>
      </dgm:t>
    </dgm:pt>
    <dgm:pt modelId="{8D985CE3-5230-440F-8207-8A38A700017D}" type="sibTrans" cxnId="{5BF62474-630F-49A9-8622-3602DDF8AF48}">
      <dgm:prSet/>
      <dgm:spPr/>
      <dgm:t>
        <a:bodyPr/>
        <a:lstStyle/>
        <a:p>
          <a:endParaRPr lang="en-US"/>
        </a:p>
      </dgm:t>
    </dgm:pt>
    <dgm:pt modelId="{19B28DAA-BFE1-41C0-B3F2-D62D0823E52C}">
      <dgm:prSet/>
      <dgm:spPr/>
      <dgm:t>
        <a:bodyPr/>
        <a:lstStyle/>
        <a:p>
          <a:pPr algn="just" rtl="0"/>
          <a:r>
            <a:rPr lang="en-US" dirty="0" smtClean="0"/>
            <a:t>However, the physical storage of the data is independent of the way the data are logically organized.</a:t>
          </a:r>
          <a:endParaRPr lang="en-IN" dirty="0"/>
        </a:p>
      </dgm:t>
    </dgm:pt>
    <dgm:pt modelId="{59031FFB-F135-41C9-870F-7F9A731C8257}" type="parTrans" cxnId="{8BE50A45-8CC8-4BC6-8CF3-8736D44109EB}">
      <dgm:prSet/>
      <dgm:spPr/>
      <dgm:t>
        <a:bodyPr/>
        <a:lstStyle/>
        <a:p>
          <a:endParaRPr lang="en-US"/>
        </a:p>
      </dgm:t>
    </dgm:pt>
    <dgm:pt modelId="{2F6055F5-08A6-4AB2-BE12-E7C9E3ECAABD}" type="sibTrans" cxnId="{8BE50A45-8CC8-4BC6-8CF3-8736D44109EB}">
      <dgm:prSet/>
      <dgm:spPr/>
      <dgm:t>
        <a:bodyPr/>
        <a:lstStyle/>
        <a:p>
          <a:endParaRPr lang="en-US"/>
        </a:p>
      </dgm:t>
    </dgm:pt>
    <dgm:pt modelId="{8F4E48AF-8583-465D-BA56-DB283C0808F3}" type="pres">
      <dgm:prSet presAssocID="{35E01133-6574-45F5-9893-C4CFA1A27175}" presName="linear" presStyleCnt="0">
        <dgm:presLayoutVars>
          <dgm:animLvl val="lvl"/>
          <dgm:resizeHandles val="exact"/>
        </dgm:presLayoutVars>
      </dgm:prSet>
      <dgm:spPr/>
      <dgm:t>
        <a:bodyPr/>
        <a:lstStyle/>
        <a:p>
          <a:endParaRPr lang="en-US"/>
        </a:p>
      </dgm:t>
    </dgm:pt>
    <dgm:pt modelId="{03AEE87A-6BBF-4BEF-BCF0-CF8DEF72046D}" type="pres">
      <dgm:prSet presAssocID="{32CF268D-C5F7-43A0-8589-F01B23D78AAC}" presName="parentText" presStyleLbl="node1" presStyleIdx="0" presStyleCnt="7">
        <dgm:presLayoutVars>
          <dgm:chMax val="0"/>
          <dgm:bulletEnabled val="1"/>
        </dgm:presLayoutVars>
      </dgm:prSet>
      <dgm:spPr/>
      <dgm:t>
        <a:bodyPr/>
        <a:lstStyle/>
        <a:p>
          <a:endParaRPr lang="en-US"/>
        </a:p>
      </dgm:t>
    </dgm:pt>
    <dgm:pt modelId="{1004CECE-641F-4997-9A36-1F47522C14F4}" type="pres">
      <dgm:prSet presAssocID="{56AB392F-E80A-4836-B95B-0AF1488B9DDA}" presName="spacer" presStyleCnt="0"/>
      <dgm:spPr/>
    </dgm:pt>
    <dgm:pt modelId="{178051F1-97E9-4C24-ACAA-0AEE0CDC2352}" type="pres">
      <dgm:prSet presAssocID="{CB03E4DB-FEB0-4D6F-8A02-44485DC89A49}" presName="parentText" presStyleLbl="node1" presStyleIdx="1" presStyleCnt="7">
        <dgm:presLayoutVars>
          <dgm:chMax val="0"/>
          <dgm:bulletEnabled val="1"/>
        </dgm:presLayoutVars>
      </dgm:prSet>
      <dgm:spPr/>
      <dgm:t>
        <a:bodyPr/>
        <a:lstStyle/>
        <a:p>
          <a:endParaRPr lang="en-US"/>
        </a:p>
      </dgm:t>
    </dgm:pt>
    <dgm:pt modelId="{C7923A00-BA63-4175-8AE2-CC56F6121DD3}" type="pres">
      <dgm:prSet presAssocID="{BBF447C6-D263-44B0-8E57-DA096EBC04DD}" presName="spacer" presStyleCnt="0"/>
      <dgm:spPr/>
    </dgm:pt>
    <dgm:pt modelId="{82430E9D-1D52-4457-906B-BE083F806082}" type="pres">
      <dgm:prSet presAssocID="{74D8668E-3249-4E4F-9142-15F9FBED21EE}" presName="parentText" presStyleLbl="node1" presStyleIdx="2" presStyleCnt="7">
        <dgm:presLayoutVars>
          <dgm:chMax val="0"/>
          <dgm:bulletEnabled val="1"/>
        </dgm:presLayoutVars>
      </dgm:prSet>
      <dgm:spPr/>
      <dgm:t>
        <a:bodyPr/>
        <a:lstStyle/>
        <a:p>
          <a:endParaRPr lang="en-US"/>
        </a:p>
      </dgm:t>
    </dgm:pt>
    <dgm:pt modelId="{10E1AEBB-EDAE-430E-8513-30FF20587BBA}" type="pres">
      <dgm:prSet presAssocID="{9FCFAD0C-A63A-46CA-BB62-FDB4F8FAEC53}" presName="spacer" presStyleCnt="0"/>
      <dgm:spPr/>
    </dgm:pt>
    <dgm:pt modelId="{FB1041D0-9457-4020-947C-7B55ED297691}" type="pres">
      <dgm:prSet presAssocID="{EF31369A-283A-4246-8D10-2F5E187CD76E}" presName="parentText" presStyleLbl="node1" presStyleIdx="3" presStyleCnt="7">
        <dgm:presLayoutVars>
          <dgm:chMax val="0"/>
          <dgm:bulletEnabled val="1"/>
        </dgm:presLayoutVars>
      </dgm:prSet>
      <dgm:spPr/>
      <dgm:t>
        <a:bodyPr/>
        <a:lstStyle/>
        <a:p>
          <a:endParaRPr lang="en-US"/>
        </a:p>
      </dgm:t>
    </dgm:pt>
    <dgm:pt modelId="{B3B66D30-8472-4C30-A45C-5E664E4DA808}" type="pres">
      <dgm:prSet presAssocID="{42643E1F-9F06-4FCA-AA40-B9DFBBBB951F}" presName="spacer" presStyleCnt="0"/>
      <dgm:spPr/>
    </dgm:pt>
    <dgm:pt modelId="{0DD6A231-FE75-4DA0-8070-E080465024C4}" type="pres">
      <dgm:prSet presAssocID="{31F9C750-A962-4210-BC31-3A8D257846E5}" presName="parentText" presStyleLbl="node1" presStyleIdx="4" presStyleCnt="7">
        <dgm:presLayoutVars>
          <dgm:chMax val="0"/>
          <dgm:bulletEnabled val="1"/>
        </dgm:presLayoutVars>
      </dgm:prSet>
      <dgm:spPr/>
      <dgm:t>
        <a:bodyPr/>
        <a:lstStyle/>
        <a:p>
          <a:endParaRPr lang="en-US"/>
        </a:p>
      </dgm:t>
    </dgm:pt>
    <dgm:pt modelId="{F2350CE8-6551-4CD1-85B5-27A2F3B70ECD}" type="pres">
      <dgm:prSet presAssocID="{A77FC4D8-4B0D-458B-8813-A973A366C91B}" presName="spacer" presStyleCnt="0"/>
      <dgm:spPr/>
    </dgm:pt>
    <dgm:pt modelId="{93BD5BBB-6276-47D3-B11E-128EB46C7B94}" type="pres">
      <dgm:prSet presAssocID="{411EBF32-F2D0-4BEF-95AD-A4CAB9E927E7}" presName="parentText" presStyleLbl="node1" presStyleIdx="5" presStyleCnt="7">
        <dgm:presLayoutVars>
          <dgm:chMax val="0"/>
          <dgm:bulletEnabled val="1"/>
        </dgm:presLayoutVars>
      </dgm:prSet>
      <dgm:spPr/>
      <dgm:t>
        <a:bodyPr/>
        <a:lstStyle/>
        <a:p>
          <a:endParaRPr lang="en-US"/>
        </a:p>
      </dgm:t>
    </dgm:pt>
    <dgm:pt modelId="{3E0552DF-4E75-4AE6-9420-49ADC4CFC10E}" type="pres">
      <dgm:prSet presAssocID="{8D985CE3-5230-440F-8207-8A38A700017D}" presName="spacer" presStyleCnt="0"/>
      <dgm:spPr/>
    </dgm:pt>
    <dgm:pt modelId="{5B5CA92F-CF6D-470E-8D3E-C78F79B88752}" type="pres">
      <dgm:prSet presAssocID="{19B28DAA-BFE1-41C0-B3F2-D62D0823E52C}" presName="parentText" presStyleLbl="node1" presStyleIdx="6" presStyleCnt="7">
        <dgm:presLayoutVars>
          <dgm:chMax val="0"/>
          <dgm:bulletEnabled val="1"/>
        </dgm:presLayoutVars>
      </dgm:prSet>
      <dgm:spPr/>
      <dgm:t>
        <a:bodyPr/>
        <a:lstStyle/>
        <a:p>
          <a:endParaRPr lang="en-US"/>
        </a:p>
      </dgm:t>
    </dgm:pt>
  </dgm:ptLst>
  <dgm:cxnLst>
    <dgm:cxn modelId="{8517B480-D03B-458C-B1D5-98AB5054669B}" srcId="{35E01133-6574-45F5-9893-C4CFA1A27175}" destId="{EF31369A-283A-4246-8D10-2F5E187CD76E}" srcOrd="3" destOrd="0" parTransId="{4EEB3C69-3F6E-4DC9-9D81-B876E2275889}" sibTransId="{42643E1F-9F06-4FCA-AA40-B9DFBBBB951F}"/>
    <dgm:cxn modelId="{94357482-BC44-46B5-A740-351A56CCE2E2}" type="presOf" srcId="{35E01133-6574-45F5-9893-C4CFA1A27175}" destId="{8F4E48AF-8583-465D-BA56-DB283C0808F3}" srcOrd="0" destOrd="0" presId="urn:microsoft.com/office/officeart/2005/8/layout/vList2"/>
    <dgm:cxn modelId="{19D09CF0-5C83-4400-AF93-ED694F8F3CDB}" type="presOf" srcId="{74D8668E-3249-4E4F-9142-15F9FBED21EE}" destId="{82430E9D-1D52-4457-906B-BE083F806082}" srcOrd="0" destOrd="0" presId="urn:microsoft.com/office/officeart/2005/8/layout/vList2"/>
    <dgm:cxn modelId="{6EF4DB03-EB70-442B-9623-F2ADB0C47C3B}" srcId="{35E01133-6574-45F5-9893-C4CFA1A27175}" destId="{CB03E4DB-FEB0-4D6F-8A02-44485DC89A49}" srcOrd="1" destOrd="0" parTransId="{3BF3C920-EF4A-4C4F-8747-276D67B78B9D}" sibTransId="{BBF447C6-D263-44B0-8E57-DA096EBC04DD}"/>
    <dgm:cxn modelId="{4DD46B29-3924-4E8F-A8A7-CBCFE3CD0AC3}" srcId="{35E01133-6574-45F5-9893-C4CFA1A27175}" destId="{32CF268D-C5F7-43A0-8589-F01B23D78AAC}" srcOrd="0" destOrd="0" parTransId="{036AA514-B9A7-485A-89CD-87783F7D3DB8}" sibTransId="{56AB392F-E80A-4836-B95B-0AF1488B9DDA}"/>
    <dgm:cxn modelId="{0718268B-B160-447A-BFEE-3885517A85E7}" srcId="{35E01133-6574-45F5-9893-C4CFA1A27175}" destId="{31F9C750-A962-4210-BC31-3A8D257846E5}" srcOrd="4" destOrd="0" parTransId="{9BD87193-D409-4F40-887A-8D3D91DBA319}" sibTransId="{A77FC4D8-4B0D-458B-8813-A973A366C91B}"/>
    <dgm:cxn modelId="{770BA912-2E0F-496A-AA97-6F0B778CD1D3}" srcId="{35E01133-6574-45F5-9893-C4CFA1A27175}" destId="{74D8668E-3249-4E4F-9142-15F9FBED21EE}" srcOrd="2" destOrd="0" parTransId="{6A201106-6A6D-4752-A988-EFC8EBA15F1C}" sibTransId="{9FCFAD0C-A63A-46CA-BB62-FDB4F8FAEC53}"/>
    <dgm:cxn modelId="{08B2BFB8-2979-4CAA-9DC9-EDB98AD4726F}" type="presOf" srcId="{31F9C750-A962-4210-BC31-3A8D257846E5}" destId="{0DD6A231-FE75-4DA0-8070-E080465024C4}" srcOrd="0" destOrd="0" presId="urn:microsoft.com/office/officeart/2005/8/layout/vList2"/>
    <dgm:cxn modelId="{07FF1FED-64C2-49EC-819C-E44B640C958E}" type="presOf" srcId="{32CF268D-C5F7-43A0-8589-F01B23D78AAC}" destId="{03AEE87A-6BBF-4BEF-BCF0-CF8DEF72046D}" srcOrd="0" destOrd="0" presId="urn:microsoft.com/office/officeart/2005/8/layout/vList2"/>
    <dgm:cxn modelId="{DFC215AB-B30E-46DC-A207-7E9662C35817}" type="presOf" srcId="{EF31369A-283A-4246-8D10-2F5E187CD76E}" destId="{FB1041D0-9457-4020-947C-7B55ED297691}" srcOrd="0" destOrd="0" presId="urn:microsoft.com/office/officeart/2005/8/layout/vList2"/>
    <dgm:cxn modelId="{8BE50A45-8CC8-4BC6-8CF3-8736D44109EB}" srcId="{35E01133-6574-45F5-9893-C4CFA1A27175}" destId="{19B28DAA-BFE1-41C0-B3F2-D62D0823E52C}" srcOrd="6" destOrd="0" parTransId="{59031FFB-F135-41C9-870F-7F9A731C8257}" sibTransId="{2F6055F5-08A6-4AB2-BE12-E7C9E3ECAABD}"/>
    <dgm:cxn modelId="{245C0DE8-52D9-4E02-A2AC-5FFB523C7864}" type="presOf" srcId="{19B28DAA-BFE1-41C0-B3F2-D62D0823E52C}" destId="{5B5CA92F-CF6D-470E-8D3E-C78F79B88752}" srcOrd="0" destOrd="0" presId="urn:microsoft.com/office/officeart/2005/8/layout/vList2"/>
    <dgm:cxn modelId="{2FD8CF84-BAEB-4EED-A621-546D92309F12}" type="presOf" srcId="{411EBF32-F2D0-4BEF-95AD-A4CAB9E927E7}" destId="{93BD5BBB-6276-47D3-B11E-128EB46C7B94}" srcOrd="0" destOrd="0" presId="urn:microsoft.com/office/officeart/2005/8/layout/vList2"/>
    <dgm:cxn modelId="{FE5B14F4-0C07-45EB-B8D2-2B0FA9321262}" type="presOf" srcId="{CB03E4DB-FEB0-4D6F-8A02-44485DC89A49}" destId="{178051F1-97E9-4C24-ACAA-0AEE0CDC2352}" srcOrd="0" destOrd="0" presId="urn:microsoft.com/office/officeart/2005/8/layout/vList2"/>
    <dgm:cxn modelId="{5BF62474-630F-49A9-8622-3602DDF8AF48}" srcId="{35E01133-6574-45F5-9893-C4CFA1A27175}" destId="{411EBF32-F2D0-4BEF-95AD-A4CAB9E927E7}" srcOrd="5" destOrd="0" parTransId="{02D43AD9-8E32-44A1-90CD-FF9F0D89C985}" sibTransId="{8D985CE3-5230-440F-8207-8A38A700017D}"/>
    <dgm:cxn modelId="{23D2C807-6C49-4682-8178-4FE6B7656D13}" type="presParOf" srcId="{8F4E48AF-8583-465D-BA56-DB283C0808F3}" destId="{03AEE87A-6BBF-4BEF-BCF0-CF8DEF72046D}" srcOrd="0" destOrd="0" presId="urn:microsoft.com/office/officeart/2005/8/layout/vList2"/>
    <dgm:cxn modelId="{8DBA658A-2A55-4C29-AB37-2FA6EE811A54}" type="presParOf" srcId="{8F4E48AF-8583-465D-BA56-DB283C0808F3}" destId="{1004CECE-641F-4997-9A36-1F47522C14F4}" srcOrd="1" destOrd="0" presId="urn:microsoft.com/office/officeart/2005/8/layout/vList2"/>
    <dgm:cxn modelId="{9317E86F-CBCD-4E05-87FE-B9F8E449D057}" type="presParOf" srcId="{8F4E48AF-8583-465D-BA56-DB283C0808F3}" destId="{178051F1-97E9-4C24-ACAA-0AEE0CDC2352}" srcOrd="2" destOrd="0" presId="urn:microsoft.com/office/officeart/2005/8/layout/vList2"/>
    <dgm:cxn modelId="{4CF4E1DA-EE82-4546-BE32-C7CB14A1453E}" type="presParOf" srcId="{8F4E48AF-8583-465D-BA56-DB283C0808F3}" destId="{C7923A00-BA63-4175-8AE2-CC56F6121DD3}" srcOrd="3" destOrd="0" presId="urn:microsoft.com/office/officeart/2005/8/layout/vList2"/>
    <dgm:cxn modelId="{AC6ACF7F-BA69-4BF2-836E-30A612EDFDCA}" type="presParOf" srcId="{8F4E48AF-8583-465D-BA56-DB283C0808F3}" destId="{82430E9D-1D52-4457-906B-BE083F806082}" srcOrd="4" destOrd="0" presId="urn:microsoft.com/office/officeart/2005/8/layout/vList2"/>
    <dgm:cxn modelId="{D661B52E-7D4B-408B-A7DE-8B5C54061BCB}" type="presParOf" srcId="{8F4E48AF-8583-465D-BA56-DB283C0808F3}" destId="{10E1AEBB-EDAE-430E-8513-30FF20587BBA}" srcOrd="5" destOrd="0" presId="urn:microsoft.com/office/officeart/2005/8/layout/vList2"/>
    <dgm:cxn modelId="{DE226C86-8BA8-49C8-86AD-ED8995AC625C}" type="presParOf" srcId="{8F4E48AF-8583-465D-BA56-DB283C0808F3}" destId="{FB1041D0-9457-4020-947C-7B55ED297691}" srcOrd="6" destOrd="0" presId="urn:microsoft.com/office/officeart/2005/8/layout/vList2"/>
    <dgm:cxn modelId="{63C23B26-CCC6-4F65-9200-B645FAC43708}" type="presParOf" srcId="{8F4E48AF-8583-465D-BA56-DB283C0808F3}" destId="{B3B66D30-8472-4C30-A45C-5E664E4DA808}" srcOrd="7" destOrd="0" presId="urn:microsoft.com/office/officeart/2005/8/layout/vList2"/>
    <dgm:cxn modelId="{FFD960F3-DB11-4BAC-92C8-70E88E09C8AB}" type="presParOf" srcId="{8F4E48AF-8583-465D-BA56-DB283C0808F3}" destId="{0DD6A231-FE75-4DA0-8070-E080465024C4}" srcOrd="8" destOrd="0" presId="urn:microsoft.com/office/officeart/2005/8/layout/vList2"/>
    <dgm:cxn modelId="{19CE8FA1-32D3-4A82-A014-C7404C1A9F6A}" type="presParOf" srcId="{8F4E48AF-8583-465D-BA56-DB283C0808F3}" destId="{F2350CE8-6551-4CD1-85B5-27A2F3B70ECD}" srcOrd="9" destOrd="0" presId="urn:microsoft.com/office/officeart/2005/8/layout/vList2"/>
    <dgm:cxn modelId="{26B6CAFD-20F6-4381-BDC1-F24F99AAB51F}" type="presParOf" srcId="{8F4E48AF-8583-465D-BA56-DB283C0808F3}" destId="{93BD5BBB-6276-47D3-B11E-128EB46C7B94}" srcOrd="10" destOrd="0" presId="urn:microsoft.com/office/officeart/2005/8/layout/vList2"/>
    <dgm:cxn modelId="{5D9054C5-27D6-4E57-BFEE-A6836E2B8EC3}" type="presParOf" srcId="{8F4E48AF-8583-465D-BA56-DB283C0808F3}" destId="{3E0552DF-4E75-4AE6-9420-49ADC4CFC10E}" srcOrd="11" destOrd="0" presId="urn:microsoft.com/office/officeart/2005/8/layout/vList2"/>
    <dgm:cxn modelId="{B418F83C-EBBB-443A-87C6-BF0D4F19F75E}" type="presParOf" srcId="{8F4E48AF-8583-465D-BA56-DB283C0808F3}" destId="{5B5CA92F-CF6D-470E-8D3E-C78F79B8875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434C66-8E52-4403-A478-3EC05C978A6A}"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39AADDB6-4824-4DCD-92C7-C4A973157058}">
      <dgm:prSet custT="1"/>
      <dgm:spPr/>
      <dgm:t>
        <a:bodyPr/>
        <a:lstStyle/>
        <a:p>
          <a:pPr algn="just" rtl="0"/>
          <a:r>
            <a:rPr lang="en-US" sz="1600" b="1" dirty="0" smtClean="0">
              <a:solidFill>
                <a:schemeClr val="tx1"/>
              </a:solidFill>
            </a:rPr>
            <a:t>Attribute:</a:t>
          </a:r>
          <a:r>
            <a:rPr lang="en-US" sz="1600" dirty="0" smtClean="0">
              <a:solidFill>
                <a:schemeClr val="tx1"/>
              </a:solidFill>
            </a:rPr>
            <a:t> Each column in a Table. Attributes are the properties which define a relation. e.g., Student </a:t>
          </a:r>
          <a:r>
            <a:rPr lang="en-US" sz="1600" dirty="0" err="1" smtClean="0">
              <a:solidFill>
                <a:schemeClr val="tx1"/>
              </a:solidFill>
            </a:rPr>
            <a:t>Rollno</a:t>
          </a:r>
          <a:r>
            <a:rPr lang="en-US" sz="1600" dirty="0" smtClean="0">
              <a:solidFill>
                <a:schemeClr val="tx1"/>
              </a:solidFill>
            </a:rPr>
            <a:t>, Name, etc.</a:t>
          </a:r>
          <a:endParaRPr lang="en-IN" sz="1600" dirty="0">
            <a:solidFill>
              <a:schemeClr val="tx1"/>
            </a:solidFill>
          </a:endParaRPr>
        </a:p>
      </dgm:t>
    </dgm:pt>
    <dgm:pt modelId="{3EC8D090-FD3F-4D62-930A-DBDF8FAD5DC9}" type="parTrans" cxnId="{35BF7492-6957-499F-91E9-7AAF89067620}">
      <dgm:prSet/>
      <dgm:spPr/>
      <dgm:t>
        <a:bodyPr/>
        <a:lstStyle/>
        <a:p>
          <a:endParaRPr lang="en-US"/>
        </a:p>
      </dgm:t>
    </dgm:pt>
    <dgm:pt modelId="{32472A35-6379-4E35-BDBC-DCD450E68037}" type="sibTrans" cxnId="{35BF7492-6957-499F-91E9-7AAF89067620}">
      <dgm:prSet/>
      <dgm:spPr/>
      <dgm:t>
        <a:bodyPr/>
        <a:lstStyle/>
        <a:p>
          <a:endParaRPr lang="en-US"/>
        </a:p>
      </dgm:t>
    </dgm:pt>
    <dgm:pt modelId="{D745668F-DD0A-4BDA-BA80-BCAF957F2E75}">
      <dgm:prSet custT="1"/>
      <dgm:spPr/>
      <dgm:t>
        <a:bodyPr/>
        <a:lstStyle/>
        <a:p>
          <a:pPr algn="just" rtl="0"/>
          <a:r>
            <a:rPr lang="en-US" sz="1600" b="1" dirty="0" smtClean="0">
              <a:solidFill>
                <a:schemeClr val="tx1"/>
              </a:solidFill>
            </a:rPr>
            <a:t>Tables</a:t>
          </a:r>
          <a:r>
            <a:rPr lang="en-US" sz="1600" dirty="0" smtClean="0">
              <a:solidFill>
                <a:schemeClr val="tx1"/>
              </a:solidFill>
            </a:rPr>
            <a:t> – In the Relational model the, relations are saved in the table format. It is stored along with its entities. A table has two properties rows and columns. Rows represent records and columns represent attributes.</a:t>
          </a:r>
          <a:endParaRPr lang="en-IN" sz="1600" dirty="0">
            <a:solidFill>
              <a:schemeClr val="tx1"/>
            </a:solidFill>
          </a:endParaRPr>
        </a:p>
      </dgm:t>
    </dgm:pt>
    <dgm:pt modelId="{E13E838D-6DA3-4B3F-96BF-4D6C4D258005}" type="parTrans" cxnId="{B0ECA9CF-7298-4543-85D0-E65930A36556}">
      <dgm:prSet/>
      <dgm:spPr/>
      <dgm:t>
        <a:bodyPr/>
        <a:lstStyle/>
        <a:p>
          <a:endParaRPr lang="en-US"/>
        </a:p>
      </dgm:t>
    </dgm:pt>
    <dgm:pt modelId="{81AB6865-5722-4AD2-AF74-967604C90067}" type="sibTrans" cxnId="{B0ECA9CF-7298-4543-85D0-E65930A36556}">
      <dgm:prSet/>
      <dgm:spPr/>
      <dgm:t>
        <a:bodyPr/>
        <a:lstStyle/>
        <a:p>
          <a:endParaRPr lang="en-US"/>
        </a:p>
      </dgm:t>
    </dgm:pt>
    <dgm:pt modelId="{E7F546D1-95F3-44E8-9396-CCD03C02CDC8}">
      <dgm:prSet custT="1"/>
      <dgm:spPr/>
      <dgm:t>
        <a:bodyPr/>
        <a:lstStyle/>
        <a:p>
          <a:pPr algn="just" rtl="0"/>
          <a:r>
            <a:rPr lang="en-US" sz="1600" b="1" dirty="0" smtClean="0">
              <a:solidFill>
                <a:schemeClr val="tx1"/>
              </a:solidFill>
            </a:rPr>
            <a:t>Tuple</a:t>
          </a:r>
          <a:r>
            <a:rPr lang="en-US" sz="1600" dirty="0" smtClean="0">
              <a:solidFill>
                <a:schemeClr val="tx1"/>
              </a:solidFill>
            </a:rPr>
            <a:t> – It is nothing but a single row of a table, which contains a single record.</a:t>
          </a:r>
          <a:endParaRPr lang="en-IN" sz="1600" dirty="0">
            <a:solidFill>
              <a:schemeClr val="tx1"/>
            </a:solidFill>
          </a:endParaRPr>
        </a:p>
      </dgm:t>
    </dgm:pt>
    <dgm:pt modelId="{37364389-7469-4D11-BD4D-F40E14C0A2E2}" type="parTrans" cxnId="{636E1E82-CA2F-4CBE-83F1-81D5C302ED7E}">
      <dgm:prSet/>
      <dgm:spPr/>
      <dgm:t>
        <a:bodyPr/>
        <a:lstStyle/>
        <a:p>
          <a:endParaRPr lang="en-US"/>
        </a:p>
      </dgm:t>
    </dgm:pt>
    <dgm:pt modelId="{96911481-3BA9-40B3-B893-25D5B22382D7}" type="sibTrans" cxnId="{636E1E82-CA2F-4CBE-83F1-81D5C302ED7E}">
      <dgm:prSet/>
      <dgm:spPr/>
      <dgm:t>
        <a:bodyPr/>
        <a:lstStyle/>
        <a:p>
          <a:endParaRPr lang="en-US"/>
        </a:p>
      </dgm:t>
    </dgm:pt>
    <dgm:pt modelId="{751E1D25-C6C0-4DF5-8BC9-03E92A633CC5}">
      <dgm:prSet custT="1"/>
      <dgm:spPr/>
      <dgm:t>
        <a:bodyPr/>
        <a:lstStyle/>
        <a:p>
          <a:pPr algn="just" rtl="0"/>
          <a:r>
            <a:rPr lang="en-US" sz="1600" b="1" dirty="0" smtClean="0">
              <a:solidFill>
                <a:schemeClr val="tx1"/>
              </a:solidFill>
            </a:rPr>
            <a:t>Relation Schema:</a:t>
          </a:r>
          <a:r>
            <a:rPr lang="en-US" sz="1600" dirty="0" smtClean="0">
              <a:solidFill>
                <a:schemeClr val="tx1"/>
              </a:solidFill>
            </a:rPr>
            <a:t> A relation schema represents the name of the relation with its attributes.</a:t>
          </a:r>
          <a:endParaRPr lang="en-IN" sz="1600" dirty="0">
            <a:solidFill>
              <a:schemeClr val="tx1"/>
            </a:solidFill>
          </a:endParaRPr>
        </a:p>
      </dgm:t>
    </dgm:pt>
    <dgm:pt modelId="{949F4F7D-97F6-4EBF-803C-CE75D4A880AA}" type="parTrans" cxnId="{12400142-276B-4BAC-8858-B35E78C2D1B5}">
      <dgm:prSet/>
      <dgm:spPr/>
      <dgm:t>
        <a:bodyPr/>
        <a:lstStyle/>
        <a:p>
          <a:endParaRPr lang="en-US"/>
        </a:p>
      </dgm:t>
    </dgm:pt>
    <dgm:pt modelId="{2F53A452-3F01-479D-AD3A-6B594C702042}" type="sibTrans" cxnId="{12400142-276B-4BAC-8858-B35E78C2D1B5}">
      <dgm:prSet/>
      <dgm:spPr/>
      <dgm:t>
        <a:bodyPr/>
        <a:lstStyle/>
        <a:p>
          <a:endParaRPr lang="en-US"/>
        </a:p>
      </dgm:t>
    </dgm:pt>
    <dgm:pt modelId="{DA198DD3-86B9-41D3-9FC0-77B6723C0A1C}">
      <dgm:prSet custT="1"/>
      <dgm:spPr/>
      <dgm:t>
        <a:bodyPr/>
        <a:lstStyle/>
        <a:p>
          <a:pPr algn="just" rtl="0"/>
          <a:r>
            <a:rPr lang="en-US" sz="1600" b="1" dirty="0" smtClean="0">
              <a:solidFill>
                <a:schemeClr val="tx1"/>
              </a:solidFill>
            </a:rPr>
            <a:t>Degree:</a:t>
          </a:r>
          <a:r>
            <a:rPr lang="en-US" sz="1600" dirty="0" smtClean="0">
              <a:solidFill>
                <a:schemeClr val="tx1"/>
              </a:solidFill>
            </a:rPr>
            <a:t> The total number of attributes which in the relation is called the degree of the relation.</a:t>
          </a:r>
          <a:endParaRPr lang="en-IN" sz="1600" dirty="0">
            <a:solidFill>
              <a:schemeClr val="tx1"/>
            </a:solidFill>
          </a:endParaRPr>
        </a:p>
      </dgm:t>
    </dgm:pt>
    <dgm:pt modelId="{202075FA-DA9D-4ECA-B405-2D27BEF26B80}" type="parTrans" cxnId="{5D8D6CF4-3475-485B-A619-9D25D38EE7C5}">
      <dgm:prSet/>
      <dgm:spPr/>
      <dgm:t>
        <a:bodyPr/>
        <a:lstStyle/>
        <a:p>
          <a:endParaRPr lang="en-US"/>
        </a:p>
      </dgm:t>
    </dgm:pt>
    <dgm:pt modelId="{A57DEF1A-35D9-40E8-878C-FE3A3E36E4E4}" type="sibTrans" cxnId="{5D8D6CF4-3475-485B-A619-9D25D38EE7C5}">
      <dgm:prSet/>
      <dgm:spPr/>
      <dgm:t>
        <a:bodyPr/>
        <a:lstStyle/>
        <a:p>
          <a:endParaRPr lang="en-US"/>
        </a:p>
      </dgm:t>
    </dgm:pt>
    <dgm:pt modelId="{6A4209DE-708E-469C-B7AE-57CE280BDE3A}">
      <dgm:prSet custT="1"/>
      <dgm:spPr/>
      <dgm:t>
        <a:bodyPr/>
        <a:lstStyle/>
        <a:p>
          <a:pPr algn="just" rtl="0"/>
          <a:r>
            <a:rPr lang="en-US" sz="1600" b="1" dirty="0" smtClean="0">
              <a:solidFill>
                <a:schemeClr val="tx1"/>
              </a:solidFill>
            </a:rPr>
            <a:t>Cardinality: </a:t>
          </a:r>
          <a:r>
            <a:rPr lang="en-US" sz="1600" dirty="0" smtClean="0">
              <a:solidFill>
                <a:schemeClr val="tx1"/>
              </a:solidFill>
            </a:rPr>
            <a:t>Total number of rows present in the Table.</a:t>
          </a:r>
          <a:endParaRPr lang="en-IN" sz="1600" dirty="0">
            <a:solidFill>
              <a:schemeClr val="tx1"/>
            </a:solidFill>
          </a:endParaRPr>
        </a:p>
      </dgm:t>
    </dgm:pt>
    <dgm:pt modelId="{7B0D5E49-BC92-4F32-AC1C-FA1F46D79E78}" type="parTrans" cxnId="{9DDA787E-EA51-4305-8232-6B1D1E31B8F4}">
      <dgm:prSet/>
      <dgm:spPr/>
      <dgm:t>
        <a:bodyPr/>
        <a:lstStyle/>
        <a:p>
          <a:endParaRPr lang="en-US"/>
        </a:p>
      </dgm:t>
    </dgm:pt>
    <dgm:pt modelId="{B541499A-B63F-42CA-AD3C-F04C7AEFDFA3}" type="sibTrans" cxnId="{9DDA787E-EA51-4305-8232-6B1D1E31B8F4}">
      <dgm:prSet/>
      <dgm:spPr/>
      <dgm:t>
        <a:bodyPr/>
        <a:lstStyle/>
        <a:p>
          <a:endParaRPr lang="en-US"/>
        </a:p>
      </dgm:t>
    </dgm:pt>
    <dgm:pt modelId="{2CC6F83F-2CCB-4CF6-B94D-D500CC76A256}">
      <dgm:prSet custT="1"/>
      <dgm:spPr/>
      <dgm:t>
        <a:bodyPr/>
        <a:lstStyle/>
        <a:p>
          <a:pPr algn="just" rtl="0"/>
          <a:r>
            <a:rPr lang="en-US" sz="1600" b="1" dirty="0" smtClean="0">
              <a:solidFill>
                <a:schemeClr val="tx1"/>
              </a:solidFill>
            </a:rPr>
            <a:t>Relation instance</a:t>
          </a:r>
          <a:r>
            <a:rPr lang="en-US" sz="1600" dirty="0" smtClean="0">
              <a:solidFill>
                <a:schemeClr val="tx1"/>
              </a:solidFill>
            </a:rPr>
            <a:t> – Relation instance is a finite set of tuples in the RDBMS system. Relation instances never have duplicate tuples.</a:t>
          </a:r>
          <a:endParaRPr lang="en-IN" sz="1600" dirty="0">
            <a:solidFill>
              <a:schemeClr val="tx1"/>
            </a:solidFill>
          </a:endParaRPr>
        </a:p>
      </dgm:t>
    </dgm:pt>
    <dgm:pt modelId="{8EEFED52-5703-4710-AB5A-27D66521BCA4}" type="parTrans" cxnId="{4E1AB3E6-7FC1-4E6D-99D4-5A2D4E07E836}">
      <dgm:prSet/>
      <dgm:spPr/>
      <dgm:t>
        <a:bodyPr/>
        <a:lstStyle/>
        <a:p>
          <a:endParaRPr lang="en-US"/>
        </a:p>
      </dgm:t>
    </dgm:pt>
    <dgm:pt modelId="{B4EE0222-1BB2-4A0D-9556-0FB521F00F17}" type="sibTrans" cxnId="{4E1AB3E6-7FC1-4E6D-99D4-5A2D4E07E836}">
      <dgm:prSet/>
      <dgm:spPr/>
      <dgm:t>
        <a:bodyPr/>
        <a:lstStyle/>
        <a:p>
          <a:endParaRPr lang="en-US"/>
        </a:p>
      </dgm:t>
    </dgm:pt>
    <dgm:pt modelId="{1F7D550C-A34C-438A-A2C2-BACB1533CB8C}">
      <dgm:prSet custT="1"/>
      <dgm:spPr/>
      <dgm:t>
        <a:bodyPr/>
        <a:lstStyle/>
        <a:p>
          <a:pPr algn="just" rtl="0"/>
          <a:r>
            <a:rPr lang="en-US" sz="1600" b="1" dirty="0" smtClean="0">
              <a:solidFill>
                <a:schemeClr val="tx1"/>
              </a:solidFill>
            </a:rPr>
            <a:t>Relation key</a:t>
          </a:r>
          <a:r>
            <a:rPr lang="en-US" sz="1600" dirty="0" smtClean="0">
              <a:solidFill>
                <a:schemeClr val="tx1"/>
              </a:solidFill>
            </a:rPr>
            <a:t> - Every row has one, two or multiple attributes, which is called relation key.</a:t>
          </a:r>
          <a:endParaRPr lang="en-IN" sz="1600" dirty="0">
            <a:solidFill>
              <a:schemeClr val="tx1"/>
            </a:solidFill>
          </a:endParaRPr>
        </a:p>
      </dgm:t>
    </dgm:pt>
    <dgm:pt modelId="{A8F6D021-733F-48D3-B74B-CD89E7865FCD}" type="parTrans" cxnId="{0A008B98-FF21-47AD-9114-2247D80A2EC6}">
      <dgm:prSet/>
      <dgm:spPr/>
      <dgm:t>
        <a:bodyPr/>
        <a:lstStyle/>
        <a:p>
          <a:endParaRPr lang="en-US"/>
        </a:p>
      </dgm:t>
    </dgm:pt>
    <dgm:pt modelId="{6518F5BD-4C58-49E3-BB25-E9F77950FD98}" type="sibTrans" cxnId="{0A008B98-FF21-47AD-9114-2247D80A2EC6}">
      <dgm:prSet/>
      <dgm:spPr/>
      <dgm:t>
        <a:bodyPr/>
        <a:lstStyle/>
        <a:p>
          <a:endParaRPr lang="en-US"/>
        </a:p>
      </dgm:t>
    </dgm:pt>
    <dgm:pt modelId="{2072F3B3-0DBF-47A5-9159-AF4090F1CC8E}">
      <dgm:prSet custT="1"/>
      <dgm:spPr/>
      <dgm:t>
        <a:bodyPr/>
        <a:lstStyle/>
        <a:p>
          <a:pPr algn="just" rtl="0"/>
          <a:r>
            <a:rPr lang="en-US" sz="1600" b="1" dirty="0" smtClean="0">
              <a:solidFill>
                <a:schemeClr val="tx1"/>
              </a:solidFill>
            </a:rPr>
            <a:t>Attribute domain</a:t>
          </a:r>
          <a:r>
            <a:rPr lang="en-US" sz="1600" dirty="0" smtClean="0">
              <a:solidFill>
                <a:schemeClr val="tx1"/>
              </a:solidFill>
            </a:rPr>
            <a:t> – Every attribute has some pre-defined value and scope which is known as attribute domain</a:t>
          </a:r>
          <a:endParaRPr lang="en-IN" sz="1600" dirty="0">
            <a:solidFill>
              <a:schemeClr val="tx1"/>
            </a:solidFill>
          </a:endParaRPr>
        </a:p>
      </dgm:t>
    </dgm:pt>
    <dgm:pt modelId="{EFDE9F9A-1A04-4C62-B18A-AFFBE24E0826}" type="parTrans" cxnId="{02120620-1DF2-4F9A-BEF7-69B8EF91858E}">
      <dgm:prSet/>
      <dgm:spPr/>
      <dgm:t>
        <a:bodyPr/>
        <a:lstStyle/>
        <a:p>
          <a:endParaRPr lang="en-US"/>
        </a:p>
      </dgm:t>
    </dgm:pt>
    <dgm:pt modelId="{B6BDB561-BAA1-4AB1-8E00-23B66FE6F56D}" type="sibTrans" cxnId="{02120620-1DF2-4F9A-BEF7-69B8EF91858E}">
      <dgm:prSet/>
      <dgm:spPr/>
      <dgm:t>
        <a:bodyPr/>
        <a:lstStyle/>
        <a:p>
          <a:endParaRPr lang="en-US"/>
        </a:p>
      </dgm:t>
    </dgm:pt>
    <dgm:pt modelId="{EED4556B-7B93-40EE-B1D6-24F9A64F190E}" type="pres">
      <dgm:prSet presAssocID="{B4434C66-8E52-4403-A478-3EC05C978A6A}" presName="diagram" presStyleCnt="0">
        <dgm:presLayoutVars>
          <dgm:dir/>
          <dgm:resizeHandles val="exact"/>
        </dgm:presLayoutVars>
      </dgm:prSet>
      <dgm:spPr/>
      <dgm:t>
        <a:bodyPr/>
        <a:lstStyle/>
        <a:p>
          <a:endParaRPr lang="en-US"/>
        </a:p>
      </dgm:t>
    </dgm:pt>
    <dgm:pt modelId="{F2D9DC91-F83C-4A86-B865-9AB3CED8C6FD}" type="pres">
      <dgm:prSet presAssocID="{39AADDB6-4824-4DCD-92C7-C4A973157058}" presName="node" presStyleLbl="node1" presStyleIdx="0" presStyleCnt="9" custScaleX="127872" custScaleY="153415">
        <dgm:presLayoutVars>
          <dgm:bulletEnabled val="1"/>
        </dgm:presLayoutVars>
      </dgm:prSet>
      <dgm:spPr/>
      <dgm:t>
        <a:bodyPr/>
        <a:lstStyle/>
        <a:p>
          <a:endParaRPr lang="en-US"/>
        </a:p>
      </dgm:t>
    </dgm:pt>
    <dgm:pt modelId="{E6B0B84D-EF82-48FE-84B9-8D5D53D5C62A}" type="pres">
      <dgm:prSet presAssocID="{32472A35-6379-4E35-BDBC-DCD450E68037}" presName="sibTrans" presStyleCnt="0"/>
      <dgm:spPr/>
    </dgm:pt>
    <dgm:pt modelId="{5E398457-87E7-41B7-8B4A-E15716B18AED}" type="pres">
      <dgm:prSet presAssocID="{D745668F-DD0A-4BDA-BA80-BCAF957F2E75}" presName="node" presStyleLbl="node1" presStyleIdx="1" presStyleCnt="9" custScaleX="178386" custScaleY="176718">
        <dgm:presLayoutVars>
          <dgm:bulletEnabled val="1"/>
        </dgm:presLayoutVars>
      </dgm:prSet>
      <dgm:spPr/>
      <dgm:t>
        <a:bodyPr/>
        <a:lstStyle/>
        <a:p>
          <a:endParaRPr lang="en-US"/>
        </a:p>
      </dgm:t>
    </dgm:pt>
    <dgm:pt modelId="{91020A96-A4FA-42DF-A497-4EC501A62806}" type="pres">
      <dgm:prSet presAssocID="{81AB6865-5722-4AD2-AF74-967604C90067}" presName="sibTrans" presStyleCnt="0"/>
      <dgm:spPr/>
    </dgm:pt>
    <dgm:pt modelId="{E1A283E5-8320-4DF9-BC9A-1B0540D98E88}" type="pres">
      <dgm:prSet presAssocID="{E7F546D1-95F3-44E8-9396-CCD03C02CDC8}" presName="node" presStyleLbl="node1" presStyleIdx="2" presStyleCnt="9" custScaleX="135968" custScaleY="127384">
        <dgm:presLayoutVars>
          <dgm:bulletEnabled val="1"/>
        </dgm:presLayoutVars>
      </dgm:prSet>
      <dgm:spPr/>
      <dgm:t>
        <a:bodyPr/>
        <a:lstStyle/>
        <a:p>
          <a:endParaRPr lang="en-US"/>
        </a:p>
      </dgm:t>
    </dgm:pt>
    <dgm:pt modelId="{12B0F75E-27CD-4831-9042-250013475003}" type="pres">
      <dgm:prSet presAssocID="{96911481-3BA9-40B3-B893-25D5B22382D7}" presName="sibTrans" presStyleCnt="0"/>
      <dgm:spPr/>
    </dgm:pt>
    <dgm:pt modelId="{9B89E7D6-7E3B-414E-8AC4-218519E70BFD}" type="pres">
      <dgm:prSet presAssocID="{751E1D25-C6C0-4DF5-8BC9-03E92A633CC5}" presName="node" presStyleLbl="node1" presStyleIdx="3" presStyleCnt="9" custScaleX="158149">
        <dgm:presLayoutVars>
          <dgm:bulletEnabled val="1"/>
        </dgm:presLayoutVars>
      </dgm:prSet>
      <dgm:spPr/>
      <dgm:t>
        <a:bodyPr/>
        <a:lstStyle/>
        <a:p>
          <a:endParaRPr lang="en-US"/>
        </a:p>
      </dgm:t>
    </dgm:pt>
    <dgm:pt modelId="{9D3A7F44-A5AB-4423-A205-A489C99A3A6C}" type="pres">
      <dgm:prSet presAssocID="{2F53A452-3F01-479D-AD3A-6B594C702042}" presName="sibTrans" presStyleCnt="0"/>
      <dgm:spPr/>
    </dgm:pt>
    <dgm:pt modelId="{85FC89DD-CE64-4387-A519-7B9815485B73}" type="pres">
      <dgm:prSet presAssocID="{DA198DD3-86B9-41D3-9FC0-77B6723C0A1C}" presName="node" presStyleLbl="node1" presStyleIdx="4" presStyleCnt="9" custScaleX="161467">
        <dgm:presLayoutVars>
          <dgm:bulletEnabled val="1"/>
        </dgm:presLayoutVars>
      </dgm:prSet>
      <dgm:spPr/>
      <dgm:t>
        <a:bodyPr/>
        <a:lstStyle/>
        <a:p>
          <a:endParaRPr lang="en-US"/>
        </a:p>
      </dgm:t>
    </dgm:pt>
    <dgm:pt modelId="{3E4AB6F1-57BB-4E02-B441-A35BBB20A243}" type="pres">
      <dgm:prSet presAssocID="{A57DEF1A-35D9-40E8-878C-FE3A3E36E4E4}" presName="sibTrans" presStyleCnt="0"/>
      <dgm:spPr/>
    </dgm:pt>
    <dgm:pt modelId="{58CC494B-CA5D-4F13-810C-04DF9839C6DD}" type="pres">
      <dgm:prSet presAssocID="{6A4209DE-708E-469C-B7AE-57CE280BDE3A}" presName="node" presStyleLbl="node1" presStyleIdx="5" presStyleCnt="9" custScaleX="106207">
        <dgm:presLayoutVars>
          <dgm:bulletEnabled val="1"/>
        </dgm:presLayoutVars>
      </dgm:prSet>
      <dgm:spPr/>
      <dgm:t>
        <a:bodyPr/>
        <a:lstStyle/>
        <a:p>
          <a:endParaRPr lang="en-US"/>
        </a:p>
      </dgm:t>
    </dgm:pt>
    <dgm:pt modelId="{C39430C9-06C4-48CA-A3A0-961B067CE55C}" type="pres">
      <dgm:prSet presAssocID="{B541499A-B63F-42CA-AD3C-F04C7AEFDFA3}" presName="sibTrans" presStyleCnt="0"/>
      <dgm:spPr/>
    </dgm:pt>
    <dgm:pt modelId="{56D37420-3BC1-4B0A-8ACB-E96D87163DBB}" type="pres">
      <dgm:prSet presAssocID="{2CC6F83F-2CCB-4CF6-B94D-D500CC76A256}" presName="node" presStyleLbl="node1" presStyleIdx="6" presStyleCnt="9" custScaleX="145714" custScaleY="159508">
        <dgm:presLayoutVars>
          <dgm:bulletEnabled val="1"/>
        </dgm:presLayoutVars>
      </dgm:prSet>
      <dgm:spPr/>
      <dgm:t>
        <a:bodyPr/>
        <a:lstStyle/>
        <a:p>
          <a:endParaRPr lang="en-US"/>
        </a:p>
      </dgm:t>
    </dgm:pt>
    <dgm:pt modelId="{1E730F75-F2AE-4642-A8F4-FA6C26BFCDE6}" type="pres">
      <dgm:prSet presAssocID="{B4EE0222-1BB2-4A0D-9556-0FB521F00F17}" presName="sibTrans" presStyleCnt="0"/>
      <dgm:spPr/>
    </dgm:pt>
    <dgm:pt modelId="{EEB853A2-C385-46E6-930C-1C0BF55341BE}" type="pres">
      <dgm:prSet presAssocID="{1F7D550C-A34C-438A-A2C2-BACB1533CB8C}" presName="node" presStyleLbl="node1" presStyleIdx="7" presStyleCnt="9" custScaleX="161019">
        <dgm:presLayoutVars>
          <dgm:bulletEnabled val="1"/>
        </dgm:presLayoutVars>
      </dgm:prSet>
      <dgm:spPr/>
      <dgm:t>
        <a:bodyPr/>
        <a:lstStyle/>
        <a:p>
          <a:endParaRPr lang="en-US"/>
        </a:p>
      </dgm:t>
    </dgm:pt>
    <dgm:pt modelId="{931A22B3-CBF5-43D0-B65C-C1516DC4B339}" type="pres">
      <dgm:prSet presAssocID="{6518F5BD-4C58-49E3-BB25-E9F77950FD98}" presName="sibTrans" presStyleCnt="0"/>
      <dgm:spPr/>
    </dgm:pt>
    <dgm:pt modelId="{1D37363E-21D4-457A-B54B-2AE3BCDC0052}" type="pres">
      <dgm:prSet presAssocID="{2072F3B3-0DBF-47A5-9159-AF4090F1CC8E}" presName="node" presStyleLbl="node1" presStyleIdx="8" presStyleCnt="9" custScaleX="135835" custScaleY="143972">
        <dgm:presLayoutVars>
          <dgm:bulletEnabled val="1"/>
        </dgm:presLayoutVars>
      </dgm:prSet>
      <dgm:spPr/>
      <dgm:t>
        <a:bodyPr/>
        <a:lstStyle/>
        <a:p>
          <a:endParaRPr lang="en-US"/>
        </a:p>
      </dgm:t>
    </dgm:pt>
  </dgm:ptLst>
  <dgm:cxnLst>
    <dgm:cxn modelId="{E5F77200-FD06-4963-8B21-3E69729A32A3}" type="presOf" srcId="{1F7D550C-A34C-438A-A2C2-BACB1533CB8C}" destId="{EEB853A2-C385-46E6-930C-1C0BF55341BE}" srcOrd="0" destOrd="0" presId="urn:microsoft.com/office/officeart/2005/8/layout/default"/>
    <dgm:cxn modelId="{12400142-276B-4BAC-8858-B35E78C2D1B5}" srcId="{B4434C66-8E52-4403-A478-3EC05C978A6A}" destId="{751E1D25-C6C0-4DF5-8BC9-03E92A633CC5}" srcOrd="3" destOrd="0" parTransId="{949F4F7D-97F6-4EBF-803C-CE75D4A880AA}" sibTransId="{2F53A452-3F01-479D-AD3A-6B594C702042}"/>
    <dgm:cxn modelId="{8D4977DB-8B4F-4901-ADE4-45F846A7C04E}" type="presOf" srcId="{2072F3B3-0DBF-47A5-9159-AF4090F1CC8E}" destId="{1D37363E-21D4-457A-B54B-2AE3BCDC0052}" srcOrd="0" destOrd="0" presId="urn:microsoft.com/office/officeart/2005/8/layout/default"/>
    <dgm:cxn modelId="{B0ECA9CF-7298-4543-85D0-E65930A36556}" srcId="{B4434C66-8E52-4403-A478-3EC05C978A6A}" destId="{D745668F-DD0A-4BDA-BA80-BCAF957F2E75}" srcOrd="1" destOrd="0" parTransId="{E13E838D-6DA3-4B3F-96BF-4D6C4D258005}" sibTransId="{81AB6865-5722-4AD2-AF74-967604C90067}"/>
    <dgm:cxn modelId="{0A008B98-FF21-47AD-9114-2247D80A2EC6}" srcId="{B4434C66-8E52-4403-A478-3EC05C978A6A}" destId="{1F7D550C-A34C-438A-A2C2-BACB1533CB8C}" srcOrd="7" destOrd="0" parTransId="{A8F6D021-733F-48D3-B74B-CD89E7865FCD}" sibTransId="{6518F5BD-4C58-49E3-BB25-E9F77950FD98}"/>
    <dgm:cxn modelId="{A63C5ED4-EEBF-4240-B54B-C709F980385F}" type="presOf" srcId="{B4434C66-8E52-4403-A478-3EC05C978A6A}" destId="{EED4556B-7B93-40EE-B1D6-24F9A64F190E}" srcOrd="0" destOrd="0" presId="urn:microsoft.com/office/officeart/2005/8/layout/default"/>
    <dgm:cxn modelId="{771F7932-4D58-414F-8666-C202FB30FA9D}" type="presOf" srcId="{6A4209DE-708E-469C-B7AE-57CE280BDE3A}" destId="{58CC494B-CA5D-4F13-810C-04DF9839C6DD}" srcOrd="0" destOrd="0" presId="urn:microsoft.com/office/officeart/2005/8/layout/default"/>
    <dgm:cxn modelId="{62E6CDF4-F6F2-4B27-A170-F184A078B557}" type="presOf" srcId="{39AADDB6-4824-4DCD-92C7-C4A973157058}" destId="{F2D9DC91-F83C-4A86-B865-9AB3CED8C6FD}" srcOrd="0" destOrd="0" presId="urn:microsoft.com/office/officeart/2005/8/layout/default"/>
    <dgm:cxn modelId="{9EA7A72A-0885-41D6-A4CE-6891915CAC79}" type="presOf" srcId="{E7F546D1-95F3-44E8-9396-CCD03C02CDC8}" destId="{E1A283E5-8320-4DF9-BC9A-1B0540D98E88}" srcOrd="0" destOrd="0" presId="urn:microsoft.com/office/officeart/2005/8/layout/default"/>
    <dgm:cxn modelId="{AD98AE98-8148-48B0-B0D5-71B2F2C03D04}" type="presOf" srcId="{751E1D25-C6C0-4DF5-8BC9-03E92A633CC5}" destId="{9B89E7D6-7E3B-414E-8AC4-218519E70BFD}" srcOrd="0" destOrd="0" presId="urn:microsoft.com/office/officeart/2005/8/layout/default"/>
    <dgm:cxn modelId="{D97AEAE5-AA80-49FA-8170-D9CCF249FEA9}" type="presOf" srcId="{D745668F-DD0A-4BDA-BA80-BCAF957F2E75}" destId="{5E398457-87E7-41B7-8B4A-E15716B18AED}" srcOrd="0" destOrd="0" presId="urn:microsoft.com/office/officeart/2005/8/layout/default"/>
    <dgm:cxn modelId="{9DDA787E-EA51-4305-8232-6B1D1E31B8F4}" srcId="{B4434C66-8E52-4403-A478-3EC05C978A6A}" destId="{6A4209DE-708E-469C-B7AE-57CE280BDE3A}" srcOrd="5" destOrd="0" parTransId="{7B0D5E49-BC92-4F32-AC1C-FA1F46D79E78}" sibTransId="{B541499A-B63F-42CA-AD3C-F04C7AEFDFA3}"/>
    <dgm:cxn modelId="{636E1E82-CA2F-4CBE-83F1-81D5C302ED7E}" srcId="{B4434C66-8E52-4403-A478-3EC05C978A6A}" destId="{E7F546D1-95F3-44E8-9396-CCD03C02CDC8}" srcOrd="2" destOrd="0" parTransId="{37364389-7469-4D11-BD4D-F40E14C0A2E2}" sibTransId="{96911481-3BA9-40B3-B893-25D5B22382D7}"/>
    <dgm:cxn modelId="{7D5B7095-C709-4F82-BE9E-9B30916D1B18}" type="presOf" srcId="{DA198DD3-86B9-41D3-9FC0-77B6723C0A1C}" destId="{85FC89DD-CE64-4387-A519-7B9815485B73}" srcOrd="0" destOrd="0" presId="urn:microsoft.com/office/officeart/2005/8/layout/default"/>
    <dgm:cxn modelId="{5D8D6CF4-3475-485B-A619-9D25D38EE7C5}" srcId="{B4434C66-8E52-4403-A478-3EC05C978A6A}" destId="{DA198DD3-86B9-41D3-9FC0-77B6723C0A1C}" srcOrd="4" destOrd="0" parTransId="{202075FA-DA9D-4ECA-B405-2D27BEF26B80}" sibTransId="{A57DEF1A-35D9-40E8-878C-FE3A3E36E4E4}"/>
    <dgm:cxn modelId="{02120620-1DF2-4F9A-BEF7-69B8EF91858E}" srcId="{B4434C66-8E52-4403-A478-3EC05C978A6A}" destId="{2072F3B3-0DBF-47A5-9159-AF4090F1CC8E}" srcOrd="8" destOrd="0" parTransId="{EFDE9F9A-1A04-4C62-B18A-AFFBE24E0826}" sibTransId="{B6BDB561-BAA1-4AB1-8E00-23B66FE6F56D}"/>
    <dgm:cxn modelId="{E9C9CE01-8F34-460F-B5AC-5B93BABDC4A6}" type="presOf" srcId="{2CC6F83F-2CCB-4CF6-B94D-D500CC76A256}" destId="{56D37420-3BC1-4B0A-8ACB-E96D87163DBB}" srcOrd="0" destOrd="0" presId="urn:microsoft.com/office/officeart/2005/8/layout/default"/>
    <dgm:cxn modelId="{35BF7492-6957-499F-91E9-7AAF89067620}" srcId="{B4434C66-8E52-4403-A478-3EC05C978A6A}" destId="{39AADDB6-4824-4DCD-92C7-C4A973157058}" srcOrd="0" destOrd="0" parTransId="{3EC8D090-FD3F-4D62-930A-DBDF8FAD5DC9}" sibTransId="{32472A35-6379-4E35-BDBC-DCD450E68037}"/>
    <dgm:cxn modelId="{4E1AB3E6-7FC1-4E6D-99D4-5A2D4E07E836}" srcId="{B4434C66-8E52-4403-A478-3EC05C978A6A}" destId="{2CC6F83F-2CCB-4CF6-B94D-D500CC76A256}" srcOrd="6" destOrd="0" parTransId="{8EEFED52-5703-4710-AB5A-27D66521BCA4}" sibTransId="{B4EE0222-1BB2-4A0D-9556-0FB521F00F17}"/>
    <dgm:cxn modelId="{16EB13EF-C603-48CA-B67F-4203DE51A1AE}" type="presParOf" srcId="{EED4556B-7B93-40EE-B1D6-24F9A64F190E}" destId="{F2D9DC91-F83C-4A86-B865-9AB3CED8C6FD}" srcOrd="0" destOrd="0" presId="urn:microsoft.com/office/officeart/2005/8/layout/default"/>
    <dgm:cxn modelId="{71D74D67-345F-498E-88AC-F3595AF9D0A0}" type="presParOf" srcId="{EED4556B-7B93-40EE-B1D6-24F9A64F190E}" destId="{E6B0B84D-EF82-48FE-84B9-8D5D53D5C62A}" srcOrd="1" destOrd="0" presId="urn:microsoft.com/office/officeart/2005/8/layout/default"/>
    <dgm:cxn modelId="{5A1E35E7-D4B4-4E9A-B933-A431CC2446F3}" type="presParOf" srcId="{EED4556B-7B93-40EE-B1D6-24F9A64F190E}" destId="{5E398457-87E7-41B7-8B4A-E15716B18AED}" srcOrd="2" destOrd="0" presId="urn:microsoft.com/office/officeart/2005/8/layout/default"/>
    <dgm:cxn modelId="{283A1994-CD89-4218-A2DE-FC601BE62E5B}" type="presParOf" srcId="{EED4556B-7B93-40EE-B1D6-24F9A64F190E}" destId="{91020A96-A4FA-42DF-A497-4EC501A62806}" srcOrd="3" destOrd="0" presId="urn:microsoft.com/office/officeart/2005/8/layout/default"/>
    <dgm:cxn modelId="{9456F966-88FB-47C4-B387-5DC88A2703E7}" type="presParOf" srcId="{EED4556B-7B93-40EE-B1D6-24F9A64F190E}" destId="{E1A283E5-8320-4DF9-BC9A-1B0540D98E88}" srcOrd="4" destOrd="0" presId="urn:microsoft.com/office/officeart/2005/8/layout/default"/>
    <dgm:cxn modelId="{B3EDA7B1-48B5-4766-A35D-576F4C6C5FA1}" type="presParOf" srcId="{EED4556B-7B93-40EE-B1D6-24F9A64F190E}" destId="{12B0F75E-27CD-4831-9042-250013475003}" srcOrd="5" destOrd="0" presId="urn:microsoft.com/office/officeart/2005/8/layout/default"/>
    <dgm:cxn modelId="{7C2B9D0E-CDF7-4DC6-88C9-69E64217689C}" type="presParOf" srcId="{EED4556B-7B93-40EE-B1D6-24F9A64F190E}" destId="{9B89E7D6-7E3B-414E-8AC4-218519E70BFD}" srcOrd="6" destOrd="0" presId="urn:microsoft.com/office/officeart/2005/8/layout/default"/>
    <dgm:cxn modelId="{A6E31D59-E446-45EA-9718-016BB2680E3D}" type="presParOf" srcId="{EED4556B-7B93-40EE-B1D6-24F9A64F190E}" destId="{9D3A7F44-A5AB-4423-A205-A489C99A3A6C}" srcOrd="7" destOrd="0" presId="urn:microsoft.com/office/officeart/2005/8/layout/default"/>
    <dgm:cxn modelId="{9BC62109-E5BA-4D5F-AFA2-711E31E60AE5}" type="presParOf" srcId="{EED4556B-7B93-40EE-B1D6-24F9A64F190E}" destId="{85FC89DD-CE64-4387-A519-7B9815485B73}" srcOrd="8" destOrd="0" presId="urn:microsoft.com/office/officeart/2005/8/layout/default"/>
    <dgm:cxn modelId="{68414084-B32F-4C64-9E8E-9C51DD8CC711}" type="presParOf" srcId="{EED4556B-7B93-40EE-B1D6-24F9A64F190E}" destId="{3E4AB6F1-57BB-4E02-B441-A35BBB20A243}" srcOrd="9" destOrd="0" presId="urn:microsoft.com/office/officeart/2005/8/layout/default"/>
    <dgm:cxn modelId="{D155EBD7-F69A-4E4A-9E5A-BCCA095653B8}" type="presParOf" srcId="{EED4556B-7B93-40EE-B1D6-24F9A64F190E}" destId="{58CC494B-CA5D-4F13-810C-04DF9839C6DD}" srcOrd="10" destOrd="0" presId="urn:microsoft.com/office/officeart/2005/8/layout/default"/>
    <dgm:cxn modelId="{D7CBA613-CBBE-42A1-84E7-D450B03E749F}" type="presParOf" srcId="{EED4556B-7B93-40EE-B1D6-24F9A64F190E}" destId="{C39430C9-06C4-48CA-A3A0-961B067CE55C}" srcOrd="11" destOrd="0" presId="urn:microsoft.com/office/officeart/2005/8/layout/default"/>
    <dgm:cxn modelId="{9577CEAA-295E-421B-A861-E14C2A497596}" type="presParOf" srcId="{EED4556B-7B93-40EE-B1D6-24F9A64F190E}" destId="{56D37420-3BC1-4B0A-8ACB-E96D87163DBB}" srcOrd="12" destOrd="0" presId="urn:microsoft.com/office/officeart/2005/8/layout/default"/>
    <dgm:cxn modelId="{7DE7771C-A005-4E3B-B827-E28F48B4C5C1}" type="presParOf" srcId="{EED4556B-7B93-40EE-B1D6-24F9A64F190E}" destId="{1E730F75-F2AE-4642-A8F4-FA6C26BFCDE6}" srcOrd="13" destOrd="0" presId="urn:microsoft.com/office/officeart/2005/8/layout/default"/>
    <dgm:cxn modelId="{DBD8567D-17B4-485C-B0FD-B98ECA96C64C}" type="presParOf" srcId="{EED4556B-7B93-40EE-B1D6-24F9A64F190E}" destId="{EEB853A2-C385-46E6-930C-1C0BF55341BE}" srcOrd="14" destOrd="0" presId="urn:microsoft.com/office/officeart/2005/8/layout/default"/>
    <dgm:cxn modelId="{30BD8DF3-70D3-479E-9A75-8EC80463D40E}" type="presParOf" srcId="{EED4556B-7B93-40EE-B1D6-24F9A64F190E}" destId="{931A22B3-CBF5-43D0-B65C-C1516DC4B339}" srcOrd="15" destOrd="0" presId="urn:microsoft.com/office/officeart/2005/8/layout/default"/>
    <dgm:cxn modelId="{6B953570-9744-40A1-97E6-CF1768C089CE}" type="presParOf" srcId="{EED4556B-7B93-40EE-B1D6-24F9A64F190E}" destId="{1D37363E-21D4-457A-B54B-2AE3BCDC005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8466A0-2B2C-4CDA-9871-FE5316A910FC}" type="doc">
      <dgm:prSet loTypeId="urn:microsoft.com/office/officeart/2005/8/layout/vList2" loCatId="list" qsTypeId="urn:microsoft.com/office/officeart/2005/8/quickstyle/simple5" qsCatId="simple" csTypeId="urn:microsoft.com/office/officeart/2005/8/colors/accent1_1" csCatId="accent1"/>
      <dgm:spPr/>
      <dgm:t>
        <a:bodyPr/>
        <a:lstStyle/>
        <a:p>
          <a:endParaRPr lang="en-US"/>
        </a:p>
      </dgm:t>
    </dgm:pt>
    <dgm:pt modelId="{628512C7-8794-4B17-9A0A-053231FB334B}">
      <dgm:prSet/>
      <dgm:spPr/>
      <dgm:t>
        <a:bodyPr/>
        <a:lstStyle/>
        <a:p>
          <a:pPr rtl="0"/>
          <a:r>
            <a:rPr lang="en-US" dirty="0" smtClean="0"/>
            <a:t>A DBMS key is an attribute or set of an attribute which helps you to identify a row(tuple) in a relation(table).</a:t>
          </a:r>
          <a:endParaRPr lang="en-IN" dirty="0"/>
        </a:p>
      </dgm:t>
    </dgm:pt>
    <dgm:pt modelId="{9267A5CC-074A-4A8B-B815-36A0791A5DF6}" type="parTrans" cxnId="{537DCCB3-F60C-403A-B186-9E9193250CB1}">
      <dgm:prSet/>
      <dgm:spPr/>
      <dgm:t>
        <a:bodyPr/>
        <a:lstStyle/>
        <a:p>
          <a:endParaRPr lang="en-US"/>
        </a:p>
      </dgm:t>
    </dgm:pt>
    <dgm:pt modelId="{08CA8AA7-301A-4ACD-A6FA-C65C281A0C40}" type="sibTrans" cxnId="{537DCCB3-F60C-403A-B186-9E9193250CB1}">
      <dgm:prSet/>
      <dgm:spPr/>
      <dgm:t>
        <a:bodyPr/>
        <a:lstStyle/>
        <a:p>
          <a:endParaRPr lang="en-US"/>
        </a:p>
      </dgm:t>
    </dgm:pt>
    <dgm:pt modelId="{459B2557-7204-4083-8235-EA5A64CC5EC3}">
      <dgm:prSet/>
      <dgm:spPr/>
      <dgm:t>
        <a:bodyPr/>
        <a:lstStyle/>
        <a:p>
          <a:pPr rtl="0"/>
          <a:r>
            <a:rPr lang="en-US" smtClean="0"/>
            <a:t>They allow you to find the relation between two tables. </a:t>
          </a:r>
          <a:endParaRPr lang="en-IN"/>
        </a:p>
      </dgm:t>
    </dgm:pt>
    <dgm:pt modelId="{2D4C6367-F515-4326-B59A-F018AFF2F4EB}" type="parTrans" cxnId="{0169E1FD-6088-41B5-9565-84F383549758}">
      <dgm:prSet/>
      <dgm:spPr/>
      <dgm:t>
        <a:bodyPr/>
        <a:lstStyle/>
        <a:p>
          <a:endParaRPr lang="en-US"/>
        </a:p>
      </dgm:t>
    </dgm:pt>
    <dgm:pt modelId="{A1055337-87F8-431D-9858-01E3CC4BDE4F}" type="sibTrans" cxnId="{0169E1FD-6088-41B5-9565-84F383549758}">
      <dgm:prSet/>
      <dgm:spPr/>
      <dgm:t>
        <a:bodyPr/>
        <a:lstStyle/>
        <a:p>
          <a:endParaRPr lang="en-US"/>
        </a:p>
      </dgm:t>
    </dgm:pt>
    <dgm:pt modelId="{397F2473-A609-422D-B112-21B3DF235B14}">
      <dgm:prSet/>
      <dgm:spPr/>
      <dgm:t>
        <a:bodyPr/>
        <a:lstStyle/>
        <a:p>
          <a:pPr rtl="0"/>
          <a:r>
            <a:rPr lang="en-US" smtClean="0"/>
            <a:t>Keys help you to identify any row of data in a table.</a:t>
          </a:r>
          <a:endParaRPr lang="en-IN"/>
        </a:p>
      </dgm:t>
    </dgm:pt>
    <dgm:pt modelId="{72B5F2D8-750F-487F-B256-5A80D076DABB}" type="parTrans" cxnId="{AE60E97D-53CA-4AA8-9660-375406C2830F}">
      <dgm:prSet/>
      <dgm:spPr/>
      <dgm:t>
        <a:bodyPr/>
        <a:lstStyle/>
        <a:p>
          <a:endParaRPr lang="en-US"/>
        </a:p>
      </dgm:t>
    </dgm:pt>
    <dgm:pt modelId="{5D2BE4EB-26E5-4BFC-8991-3B2A7F2D4E1F}" type="sibTrans" cxnId="{AE60E97D-53CA-4AA8-9660-375406C2830F}">
      <dgm:prSet/>
      <dgm:spPr/>
      <dgm:t>
        <a:bodyPr/>
        <a:lstStyle/>
        <a:p>
          <a:endParaRPr lang="en-US"/>
        </a:p>
      </dgm:t>
    </dgm:pt>
    <dgm:pt modelId="{9762F45B-E65E-42E2-BBFE-50CF74D90239}">
      <dgm:prSet/>
      <dgm:spPr/>
      <dgm:t>
        <a:bodyPr/>
        <a:lstStyle/>
        <a:p>
          <a:pPr rtl="0"/>
          <a:r>
            <a:rPr lang="en-US" smtClean="0"/>
            <a:t>In a real-world application, a table could contain thousands of records. Moreover, the records could be duplicated. Keys ensure that you can uniquely identify a table record despite these challenges.</a:t>
          </a:r>
          <a:endParaRPr lang="en-IN"/>
        </a:p>
      </dgm:t>
    </dgm:pt>
    <dgm:pt modelId="{B762675C-2089-4DBD-8C74-1FA7709D5DD0}" type="parTrans" cxnId="{E46BD89D-5D39-4B38-B7C7-C79C60CB8A82}">
      <dgm:prSet/>
      <dgm:spPr/>
      <dgm:t>
        <a:bodyPr/>
        <a:lstStyle/>
        <a:p>
          <a:endParaRPr lang="en-US"/>
        </a:p>
      </dgm:t>
    </dgm:pt>
    <dgm:pt modelId="{73968E24-C4BA-4652-B011-2BD66D84C2CA}" type="sibTrans" cxnId="{E46BD89D-5D39-4B38-B7C7-C79C60CB8A82}">
      <dgm:prSet/>
      <dgm:spPr/>
      <dgm:t>
        <a:bodyPr/>
        <a:lstStyle/>
        <a:p>
          <a:endParaRPr lang="en-US"/>
        </a:p>
      </dgm:t>
    </dgm:pt>
    <dgm:pt modelId="{E59B3C28-82FC-4AEE-93E3-4F3620FF0065}">
      <dgm:prSet/>
      <dgm:spPr/>
      <dgm:t>
        <a:bodyPr/>
        <a:lstStyle/>
        <a:p>
          <a:pPr rtl="0"/>
          <a:r>
            <a:rPr lang="en-US" smtClean="0"/>
            <a:t>Allows you to establish a relationship and identify the relation between tables</a:t>
          </a:r>
          <a:endParaRPr lang="en-IN"/>
        </a:p>
      </dgm:t>
    </dgm:pt>
    <dgm:pt modelId="{CB99CAAF-48FE-4D95-A1C9-CE808782B26A}" type="parTrans" cxnId="{70A9D135-9767-43DF-875F-24A67364FBA4}">
      <dgm:prSet/>
      <dgm:spPr/>
      <dgm:t>
        <a:bodyPr/>
        <a:lstStyle/>
        <a:p>
          <a:endParaRPr lang="en-US"/>
        </a:p>
      </dgm:t>
    </dgm:pt>
    <dgm:pt modelId="{5E9C43DB-C32A-4214-B81F-0F7A07C13658}" type="sibTrans" cxnId="{70A9D135-9767-43DF-875F-24A67364FBA4}">
      <dgm:prSet/>
      <dgm:spPr/>
      <dgm:t>
        <a:bodyPr/>
        <a:lstStyle/>
        <a:p>
          <a:endParaRPr lang="en-US"/>
        </a:p>
      </dgm:t>
    </dgm:pt>
    <dgm:pt modelId="{40BA5EE1-83A9-4064-93CC-70E78D93FFBD}">
      <dgm:prSet/>
      <dgm:spPr/>
      <dgm:t>
        <a:bodyPr/>
        <a:lstStyle/>
        <a:p>
          <a:pPr rtl="0"/>
          <a:r>
            <a:rPr lang="en-US" smtClean="0"/>
            <a:t>Help you to enforce identity and integrity in the relationship.</a:t>
          </a:r>
          <a:endParaRPr lang="en-IN"/>
        </a:p>
      </dgm:t>
    </dgm:pt>
    <dgm:pt modelId="{9BBD9060-7C93-4D86-A0CC-1E9D82FE1DAD}" type="parTrans" cxnId="{BD14C71D-222B-4A55-BC76-37EFCB63E1AD}">
      <dgm:prSet/>
      <dgm:spPr/>
      <dgm:t>
        <a:bodyPr/>
        <a:lstStyle/>
        <a:p>
          <a:endParaRPr lang="en-US"/>
        </a:p>
      </dgm:t>
    </dgm:pt>
    <dgm:pt modelId="{DD8A3B62-CCAE-4137-B353-517C2F839577}" type="sibTrans" cxnId="{BD14C71D-222B-4A55-BC76-37EFCB63E1AD}">
      <dgm:prSet/>
      <dgm:spPr/>
      <dgm:t>
        <a:bodyPr/>
        <a:lstStyle/>
        <a:p>
          <a:endParaRPr lang="en-US"/>
        </a:p>
      </dgm:t>
    </dgm:pt>
    <dgm:pt modelId="{4EF63525-D2B3-45ED-A426-6070A376536B}" type="pres">
      <dgm:prSet presAssocID="{AA8466A0-2B2C-4CDA-9871-FE5316A910FC}" presName="linear" presStyleCnt="0">
        <dgm:presLayoutVars>
          <dgm:animLvl val="lvl"/>
          <dgm:resizeHandles val="exact"/>
        </dgm:presLayoutVars>
      </dgm:prSet>
      <dgm:spPr/>
    </dgm:pt>
    <dgm:pt modelId="{F3D04DBC-CF3F-4FE3-A0CF-1FEF0F8FF0E4}" type="pres">
      <dgm:prSet presAssocID="{628512C7-8794-4B17-9A0A-053231FB334B}" presName="parentText" presStyleLbl="node1" presStyleIdx="0" presStyleCnt="6">
        <dgm:presLayoutVars>
          <dgm:chMax val="0"/>
          <dgm:bulletEnabled val="1"/>
        </dgm:presLayoutVars>
      </dgm:prSet>
      <dgm:spPr/>
    </dgm:pt>
    <dgm:pt modelId="{3506F194-42DE-47CF-8732-D2EEC939AB4C}" type="pres">
      <dgm:prSet presAssocID="{08CA8AA7-301A-4ACD-A6FA-C65C281A0C40}" presName="spacer" presStyleCnt="0"/>
      <dgm:spPr/>
    </dgm:pt>
    <dgm:pt modelId="{E1EA52B3-0650-4070-9D8D-582675D0BF72}" type="pres">
      <dgm:prSet presAssocID="{459B2557-7204-4083-8235-EA5A64CC5EC3}" presName="parentText" presStyleLbl="node1" presStyleIdx="1" presStyleCnt="6">
        <dgm:presLayoutVars>
          <dgm:chMax val="0"/>
          <dgm:bulletEnabled val="1"/>
        </dgm:presLayoutVars>
      </dgm:prSet>
      <dgm:spPr/>
    </dgm:pt>
    <dgm:pt modelId="{F772B8DF-8203-464B-9F6C-A4D9FB013323}" type="pres">
      <dgm:prSet presAssocID="{A1055337-87F8-431D-9858-01E3CC4BDE4F}" presName="spacer" presStyleCnt="0"/>
      <dgm:spPr/>
    </dgm:pt>
    <dgm:pt modelId="{893639A8-C030-4AEE-9CD8-19E40202F7C3}" type="pres">
      <dgm:prSet presAssocID="{397F2473-A609-422D-B112-21B3DF235B14}" presName="parentText" presStyleLbl="node1" presStyleIdx="2" presStyleCnt="6">
        <dgm:presLayoutVars>
          <dgm:chMax val="0"/>
          <dgm:bulletEnabled val="1"/>
        </dgm:presLayoutVars>
      </dgm:prSet>
      <dgm:spPr/>
    </dgm:pt>
    <dgm:pt modelId="{C35DB1B5-F0F1-443D-9B56-EDA4F777D005}" type="pres">
      <dgm:prSet presAssocID="{5D2BE4EB-26E5-4BFC-8991-3B2A7F2D4E1F}" presName="spacer" presStyleCnt="0"/>
      <dgm:spPr/>
    </dgm:pt>
    <dgm:pt modelId="{FC606F66-A09B-4BB5-A368-DD1355C30BE9}" type="pres">
      <dgm:prSet presAssocID="{9762F45B-E65E-42E2-BBFE-50CF74D90239}" presName="parentText" presStyleLbl="node1" presStyleIdx="3" presStyleCnt="6">
        <dgm:presLayoutVars>
          <dgm:chMax val="0"/>
          <dgm:bulletEnabled val="1"/>
        </dgm:presLayoutVars>
      </dgm:prSet>
      <dgm:spPr/>
    </dgm:pt>
    <dgm:pt modelId="{1029524C-098D-47B7-B2C8-3983A69C3D8A}" type="pres">
      <dgm:prSet presAssocID="{73968E24-C4BA-4652-B011-2BD66D84C2CA}" presName="spacer" presStyleCnt="0"/>
      <dgm:spPr/>
    </dgm:pt>
    <dgm:pt modelId="{66F3C3CB-E470-400C-9D43-146876DB944A}" type="pres">
      <dgm:prSet presAssocID="{E59B3C28-82FC-4AEE-93E3-4F3620FF0065}" presName="parentText" presStyleLbl="node1" presStyleIdx="4" presStyleCnt="6">
        <dgm:presLayoutVars>
          <dgm:chMax val="0"/>
          <dgm:bulletEnabled val="1"/>
        </dgm:presLayoutVars>
      </dgm:prSet>
      <dgm:spPr/>
    </dgm:pt>
    <dgm:pt modelId="{32641208-D70D-4966-B1A6-F9F794B91E35}" type="pres">
      <dgm:prSet presAssocID="{5E9C43DB-C32A-4214-B81F-0F7A07C13658}" presName="spacer" presStyleCnt="0"/>
      <dgm:spPr/>
    </dgm:pt>
    <dgm:pt modelId="{F19B95EC-2FD9-427C-81F6-75BE5A74A023}" type="pres">
      <dgm:prSet presAssocID="{40BA5EE1-83A9-4064-93CC-70E78D93FFBD}" presName="parentText" presStyleLbl="node1" presStyleIdx="5" presStyleCnt="6">
        <dgm:presLayoutVars>
          <dgm:chMax val="0"/>
          <dgm:bulletEnabled val="1"/>
        </dgm:presLayoutVars>
      </dgm:prSet>
      <dgm:spPr/>
    </dgm:pt>
  </dgm:ptLst>
  <dgm:cxnLst>
    <dgm:cxn modelId="{0169E1FD-6088-41B5-9565-84F383549758}" srcId="{AA8466A0-2B2C-4CDA-9871-FE5316A910FC}" destId="{459B2557-7204-4083-8235-EA5A64CC5EC3}" srcOrd="1" destOrd="0" parTransId="{2D4C6367-F515-4326-B59A-F018AFF2F4EB}" sibTransId="{A1055337-87F8-431D-9858-01E3CC4BDE4F}"/>
    <dgm:cxn modelId="{431CB791-D31B-43C8-8BF3-9C8F44A9D5D2}" type="presOf" srcId="{397F2473-A609-422D-B112-21B3DF235B14}" destId="{893639A8-C030-4AEE-9CD8-19E40202F7C3}" srcOrd="0" destOrd="0" presId="urn:microsoft.com/office/officeart/2005/8/layout/vList2"/>
    <dgm:cxn modelId="{0B926433-4ED1-4E46-9475-7DE69817F191}" type="presOf" srcId="{628512C7-8794-4B17-9A0A-053231FB334B}" destId="{F3D04DBC-CF3F-4FE3-A0CF-1FEF0F8FF0E4}" srcOrd="0" destOrd="0" presId="urn:microsoft.com/office/officeart/2005/8/layout/vList2"/>
    <dgm:cxn modelId="{BD8468FA-6EF6-4959-9735-8E0E65FFFF25}" type="presOf" srcId="{459B2557-7204-4083-8235-EA5A64CC5EC3}" destId="{E1EA52B3-0650-4070-9D8D-582675D0BF72}" srcOrd="0" destOrd="0" presId="urn:microsoft.com/office/officeart/2005/8/layout/vList2"/>
    <dgm:cxn modelId="{BD14C71D-222B-4A55-BC76-37EFCB63E1AD}" srcId="{AA8466A0-2B2C-4CDA-9871-FE5316A910FC}" destId="{40BA5EE1-83A9-4064-93CC-70E78D93FFBD}" srcOrd="5" destOrd="0" parTransId="{9BBD9060-7C93-4D86-A0CC-1E9D82FE1DAD}" sibTransId="{DD8A3B62-CCAE-4137-B353-517C2F839577}"/>
    <dgm:cxn modelId="{E46BD89D-5D39-4B38-B7C7-C79C60CB8A82}" srcId="{AA8466A0-2B2C-4CDA-9871-FE5316A910FC}" destId="{9762F45B-E65E-42E2-BBFE-50CF74D90239}" srcOrd="3" destOrd="0" parTransId="{B762675C-2089-4DBD-8C74-1FA7709D5DD0}" sibTransId="{73968E24-C4BA-4652-B011-2BD66D84C2CA}"/>
    <dgm:cxn modelId="{73398F03-A3B3-4804-B22B-161BB41F173A}" type="presOf" srcId="{9762F45B-E65E-42E2-BBFE-50CF74D90239}" destId="{FC606F66-A09B-4BB5-A368-DD1355C30BE9}" srcOrd="0" destOrd="0" presId="urn:microsoft.com/office/officeart/2005/8/layout/vList2"/>
    <dgm:cxn modelId="{70A9D135-9767-43DF-875F-24A67364FBA4}" srcId="{AA8466A0-2B2C-4CDA-9871-FE5316A910FC}" destId="{E59B3C28-82FC-4AEE-93E3-4F3620FF0065}" srcOrd="4" destOrd="0" parTransId="{CB99CAAF-48FE-4D95-A1C9-CE808782B26A}" sibTransId="{5E9C43DB-C32A-4214-B81F-0F7A07C13658}"/>
    <dgm:cxn modelId="{84DE1EF5-59E0-468D-B2CF-8B50A5EA04C2}" type="presOf" srcId="{E59B3C28-82FC-4AEE-93E3-4F3620FF0065}" destId="{66F3C3CB-E470-400C-9D43-146876DB944A}" srcOrd="0" destOrd="0" presId="urn:microsoft.com/office/officeart/2005/8/layout/vList2"/>
    <dgm:cxn modelId="{F3EF395F-749D-4CB8-A18D-556CE398324B}" type="presOf" srcId="{AA8466A0-2B2C-4CDA-9871-FE5316A910FC}" destId="{4EF63525-D2B3-45ED-A426-6070A376536B}" srcOrd="0" destOrd="0" presId="urn:microsoft.com/office/officeart/2005/8/layout/vList2"/>
    <dgm:cxn modelId="{81CD71F9-6102-47C5-9741-A382810A14CC}" type="presOf" srcId="{40BA5EE1-83A9-4064-93CC-70E78D93FFBD}" destId="{F19B95EC-2FD9-427C-81F6-75BE5A74A023}" srcOrd="0" destOrd="0" presId="urn:microsoft.com/office/officeart/2005/8/layout/vList2"/>
    <dgm:cxn modelId="{AE60E97D-53CA-4AA8-9660-375406C2830F}" srcId="{AA8466A0-2B2C-4CDA-9871-FE5316A910FC}" destId="{397F2473-A609-422D-B112-21B3DF235B14}" srcOrd="2" destOrd="0" parTransId="{72B5F2D8-750F-487F-B256-5A80D076DABB}" sibTransId="{5D2BE4EB-26E5-4BFC-8991-3B2A7F2D4E1F}"/>
    <dgm:cxn modelId="{537DCCB3-F60C-403A-B186-9E9193250CB1}" srcId="{AA8466A0-2B2C-4CDA-9871-FE5316A910FC}" destId="{628512C7-8794-4B17-9A0A-053231FB334B}" srcOrd="0" destOrd="0" parTransId="{9267A5CC-074A-4A8B-B815-36A0791A5DF6}" sibTransId="{08CA8AA7-301A-4ACD-A6FA-C65C281A0C40}"/>
    <dgm:cxn modelId="{10729DF8-B76D-4879-AE19-EAA5972710C0}" type="presParOf" srcId="{4EF63525-D2B3-45ED-A426-6070A376536B}" destId="{F3D04DBC-CF3F-4FE3-A0CF-1FEF0F8FF0E4}" srcOrd="0" destOrd="0" presId="urn:microsoft.com/office/officeart/2005/8/layout/vList2"/>
    <dgm:cxn modelId="{25C39EEA-8181-4473-99E8-6FBB8D235F6A}" type="presParOf" srcId="{4EF63525-D2B3-45ED-A426-6070A376536B}" destId="{3506F194-42DE-47CF-8732-D2EEC939AB4C}" srcOrd="1" destOrd="0" presId="urn:microsoft.com/office/officeart/2005/8/layout/vList2"/>
    <dgm:cxn modelId="{BA3C0A39-ADCC-4161-8E82-910C9A07F281}" type="presParOf" srcId="{4EF63525-D2B3-45ED-A426-6070A376536B}" destId="{E1EA52B3-0650-4070-9D8D-582675D0BF72}" srcOrd="2" destOrd="0" presId="urn:microsoft.com/office/officeart/2005/8/layout/vList2"/>
    <dgm:cxn modelId="{B19AECEC-A91D-4D27-816A-70359E199A25}" type="presParOf" srcId="{4EF63525-D2B3-45ED-A426-6070A376536B}" destId="{F772B8DF-8203-464B-9F6C-A4D9FB013323}" srcOrd="3" destOrd="0" presId="urn:microsoft.com/office/officeart/2005/8/layout/vList2"/>
    <dgm:cxn modelId="{6882A098-CDAF-4A1F-BFEB-89380C9B75DD}" type="presParOf" srcId="{4EF63525-D2B3-45ED-A426-6070A376536B}" destId="{893639A8-C030-4AEE-9CD8-19E40202F7C3}" srcOrd="4" destOrd="0" presId="urn:microsoft.com/office/officeart/2005/8/layout/vList2"/>
    <dgm:cxn modelId="{D9C00FDF-76C7-40DA-AFA1-607F05E10A2E}" type="presParOf" srcId="{4EF63525-D2B3-45ED-A426-6070A376536B}" destId="{C35DB1B5-F0F1-443D-9B56-EDA4F777D005}" srcOrd="5" destOrd="0" presId="urn:microsoft.com/office/officeart/2005/8/layout/vList2"/>
    <dgm:cxn modelId="{8041885C-B790-404A-97B8-3C195873C9DB}" type="presParOf" srcId="{4EF63525-D2B3-45ED-A426-6070A376536B}" destId="{FC606F66-A09B-4BB5-A368-DD1355C30BE9}" srcOrd="6" destOrd="0" presId="urn:microsoft.com/office/officeart/2005/8/layout/vList2"/>
    <dgm:cxn modelId="{89D43E5D-15AF-4AFB-9770-B03AB0DFE20C}" type="presParOf" srcId="{4EF63525-D2B3-45ED-A426-6070A376536B}" destId="{1029524C-098D-47B7-B2C8-3983A69C3D8A}" srcOrd="7" destOrd="0" presId="urn:microsoft.com/office/officeart/2005/8/layout/vList2"/>
    <dgm:cxn modelId="{5587D49D-CD54-4F79-BE74-331D01A8C3E0}" type="presParOf" srcId="{4EF63525-D2B3-45ED-A426-6070A376536B}" destId="{66F3C3CB-E470-400C-9D43-146876DB944A}" srcOrd="8" destOrd="0" presId="urn:microsoft.com/office/officeart/2005/8/layout/vList2"/>
    <dgm:cxn modelId="{B4E34065-797E-4C62-A681-4F2C6F6966FB}" type="presParOf" srcId="{4EF63525-D2B3-45ED-A426-6070A376536B}" destId="{32641208-D70D-4966-B1A6-F9F794B91E35}" srcOrd="9" destOrd="0" presId="urn:microsoft.com/office/officeart/2005/8/layout/vList2"/>
    <dgm:cxn modelId="{DD96EF85-8403-4416-AD3C-6B60B513614A}" type="presParOf" srcId="{4EF63525-D2B3-45ED-A426-6070A376536B}" destId="{F19B95EC-2FD9-427C-81F6-75BE5A74A02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33A9CD-A088-4BB9-B3F6-C15D26C6469E}" type="doc">
      <dgm:prSet loTypeId="urn:microsoft.com/office/officeart/2005/8/layout/default" loCatId="list" qsTypeId="urn:microsoft.com/office/officeart/2005/8/quickstyle/simple5" qsCatId="simple" csTypeId="urn:microsoft.com/office/officeart/2005/8/colors/accent3_5" csCatId="accent3"/>
      <dgm:spPr/>
      <dgm:t>
        <a:bodyPr/>
        <a:lstStyle/>
        <a:p>
          <a:endParaRPr lang="en-US"/>
        </a:p>
      </dgm:t>
    </dgm:pt>
    <dgm:pt modelId="{F66CEF8A-C407-4408-ABE8-40CB86FC7DFE}">
      <dgm:prSet/>
      <dgm:spPr/>
      <dgm:t>
        <a:bodyPr/>
        <a:lstStyle/>
        <a:p>
          <a:pPr rtl="0"/>
          <a:r>
            <a:rPr lang="en-US" smtClean="0">
              <a:solidFill>
                <a:schemeClr val="tx1"/>
              </a:solidFill>
            </a:rPr>
            <a:t>Super Key</a:t>
          </a:r>
          <a:endParaRPr lang="en-IN">
            <a:solidFill>
              <a:schemeClr val="tx1"/>
            </a:solidFill>
          </a:endParaRPr>
        </a:p>
      </dgm:t>
    </dgm:pt>
    <dgm:pt modelId="{550A5FA9-E515-4142-8A99-E8BAA4176090}" type="parTrans" cxnId="{A142038D-7E73-40FD-A560-8F00E153B248}">
      <dgm:prSet/>
      <dgm:spPr/>
      <dgm:t>
        <a:bodyPr/>
        <a:lstStyle/>
        <a:p>
          <a:endParaRPr lang="en-US"/>
        </a:p>
      </dgm:t>
    </dgm:pt>
    <dgm:pt modelId="{41B0C1B2-DF2A-4324-96EC-CCBB5DB50111}" type="sibTrans" cxnId="{A142038D-7E73-40FD-A560-8F00E153B248}">
      <dgm:prSet/>
      <dgm:spPr/>
      <dgm:t>
        <a:bodyPr/>
        <a:lstStyle/>
        <a:p>
          <a:endParaRPr lang="en-US"/>
        </a:p>
      </dgm:t>
    </dgm:pt>
    <dgm:pt modelId="{80CA8213-E04A-4303-BD47-8AC55495DCA4}">
      <dgm:prSet/>
      <dgm:spPr/>
      <dgm:t>
        <a:bodyPr/>
        <a:lstStyle/>
        <a:p>
          <a:pPr rtl="0"/>
          <a:r>
            <a:rPr lang="en-US" smtClean="0">
              <a:solidFill>
                <a:schemeClr val="tx1"/>
              </a:solidFill>
            </a:rPr>
            <a:t>Primary Key</a:t>
          </a:r>
          <a:endParaRPr lang="en-IN">
            <a:solidFill>
              <a:schemeClr val="tx1"/>
            </a:solidFill>
          </a:endParaRPr>
        </a:p>
      </dgm:t>
    </dgm:pt>
    <dgm:pt modelId="{875D48E1-C039-4740-8853-5E165F53D171}" type="parTrans" cxnId="{A3082E2F-4E10-4F25-A015-85B04A5F6BA8}">
      <dgm:prSet/>
      <dgm:spPr/>
      <dgm:t>
        <a:bodyPr/>
        <a:lstStyle/>
        <a:p>
          <a:endParaRPr lang="en-US"/>
        </a:p>
      </dgm:t>
    </dgm:pt>
    <dgm:pt modelId="{ACBB6263-7EFE-4A12-9DE6-9EB65F18B467}" type="sibTrans" cxnId="{A3082E2F-4E10-4F25-A015-85B04A5F6BA8}">
      <dgm:prSet/>
      <dgm:spPr/>
      <dgm:t>
        <a:bodyPr/>
        <a:lstStyle/>
        <a:p>
          <a:endParaRPr lang="en-US"/>
        </a:p>
      </dgm:t>
    </dgm:pt>
    <dgm:pt modelId="{5DDB9DBD-15FF-4F88-9A9A-B2E2C68C15D4}">
      <dgm:prSet/>
      <dgm:spPr/>
      <dgm:t>
        <a:bodyPr/>
        <a:lstStyle/>
        <a:p>
          <a:pPr rtl="0"/>
          <a:r>
            <a:rPr lang="en-US" smtClean="0">
              <a:solidFill>
                <a:schemeClr val="tx1"/>
              </a:solidFill>
            </a:rPr>
            <a:t>Candidate Key</a:t>
          </a:r>
          <a:endParaRPr lang="en-IN">
            <a:solidFill>
              <a:schemeClr val="tx1"/>
            </a:solidFill>
          </a:endParaRPr>
        </a:p>
      </dgm:t>
    </dgm:pt>
    <dgm:pt modelId="{3FD11814-51F5-46D7-8BE9-3FE282EE76A7}" type="parTrans" cxnId="{4150DE0E-5AAE-4CB6-A779-9DF8E7F32658}">
      <dgm:prSet/>
      <dgm:spPr/>
      <dgm:t>
        <a:bodyPr/>
        <a:lstStyle/>
        <a:p>
          <a:endParaRPr lang="en-US"/>
        </a:p>
      </dgm:t>
    </dgm:pt>
    <dgm:pt modelId="{4B923070-7B71-4F9D-A4CC-8809F4BA078C}" type="sibTrans" cxnId="{4150DE0E-5AAE-4CB6-A779-9DF8E7F32658}">
      <dgm:prSet/>
      <dgm:spPr/>
      <dgm:t>
        <a:bodyPr/>
        <a:lstStyle/>
        <a:p>
          <a:endParaRPr lang="en-US"/>
        </a:p>
      </dgm:t>
    </dgm:pt>
    <dgm:pt modelId="{0DA2B1B8-48DF-4EC0-A225-4B3D8B75DA8D}">
      <dgm:prSet/>
      <dgm:spPr/>
      <dgm:t>
        <a:bodyPr/>
        <a:lstStyle/>
        <a:p>
          <a:pPr rtl="0"/>
          <a:r>
            <a:rPr lang="en-US" smtClean="0">
              <a:solidFill>
                <a:schemeClr val="tx1"/>
              </a:solidFill>
            </a:rPr>
            <a:t>Alternate Key</a:t>
          </a:r>
          <a:endParaRPr lang="en-IN">
            <a:solidFill>
              <a:schemeClr val="tx1"/>
            </a:solidFill>
          </a:endParaRPr>
        </a:p>
      </dgm:t>
    </dgm:pt>
    <dgm:pt modelId="{7D52FF0A-6CE9-47F1-ABEF-56E9C0AB88EA}" type="parTrans" cxnId="{992E2283-B63D-4C45-8C1A-2A847BD3FE50}">
      <dgm:prSet/>
      <dgm:spPr/>
      <dgm:t>
        <a:bodyPr/>
        <a:lstStyle/>
        <a:p>
          <a:endParaRPr lang="en-US"/>
        </a:p>
      </dgm:t>
    </dgm:pt>
    <dgm:pt modelId="{0BF25339-AFB2-4BED-A6D4-B7CEF0888802}" type="sibTrans" cxnId="{992E2283-B63D-4C45-8C1A-2A847BD3FE50}">
      <dgm:prSet/>
      <dgm:spPr/>
      <dgm:t>
        <a:bodyPr/>
        <a:lstStyle/>
        <a:p>
          <a:endParaRPr lang="en-US"/>
        </a:p>
      </dgm:t>
    </dgm:pt>
    <dgm:pt modelId="{E21D8188-47C8-4FB6-BBCA-78B3287A9329}">
      <dgm:prSet/>
      <dgm:spPr/>
      <dgm:t>
        <a:bodyPr/>
        <a:lstStyle/>
        <a:p>
          <a:pPr rtl="0"/>
          <a:r>
            <a:rPr lang="en-US" smtClean="0">
              <a:solidFill>
                <a:schemeClr val="tx1"/>
              </a:solidFill>
            </a:rPr>
            <a:t>Foreign Key</a:t>
          </a:r>
          <a:endParaRPr lang="en-IN">
            <a:solidFill>
              <a:schemeClr val="tx1"/>
            </a:solidFill>
          </a:endParaRPr>
        </a:p>
      </dgm:t>
    </dgm:pt>
    <dgm:pt modelId="{23BF5545-2475-4149-BD25-96699C901EC6}" type="parTrans" cxnId="{0708E002-3043-49D4-9034-A82683B67567}">
      <dgm:prSet/>
      <dgm:spPr/>
      <dgm:t>
        <a:bodyPr/>
        <a:lstStyle/>
        <a:p>
          <a:endParaRPr lang="en-US"/>
        </a:p>
      </dgm:t>
    </dgm:pt>
    <dgm:pt modelId="{D9C62309-EA0E-4BC8-A448-3F10CD2C092E}" type="sibTrans" cxnId="{0708E002-3043-49D4-9034-A82683B67567}">
      <dgm:prSet/>
      <dgm:spPr/>
      <dgm:t>
        <a:bodyPr/>
        <a:lstStyle/>
        <a:p>
          <a:endParaRPr lang="en-US"/>
        </a:p>
      </dgm:t>
    </dgm:pt>
    <dgm:pt modelId="{26556252-027C-447C-B2C6-04E7C11D5000}">
      <dgm:prSet/>
      <dgm:spPr/>
      <dgm:t>
        <a:bodyPr/>
        <a:lstStyle/>
        <a:p>
          <a:pPr rtl="0"/>
          <a:r>
            <a:rPr lang="en-US" smtClean="0">
              <a:solidFill>
                <a:schemeClr val="tx1"/>
              </a:solidFill>
            </a:rPr>
            <a:t>Compound Key</a:t>
          </a:r>
          <a:endParaRPr lang="en-IN">
            <a:solidFill>
              <a:schemeClr val="tx1"/>
            </a:solidFill>
          </a:endParaRPr>
        </a:p>
      </dgm:t>
    </dgm:pt>
    <dgm:pt modelId="{90EDE4ED-3DD2-43FF-82C5-8F87EF596E11}" type="parTrans" cxnId="{F15A3742-CB73-46FB-8511-15EF6E5AF487}">
      <dgm:prSet/>
      <dgm:spPr/>
      <dgm:t>
        <a:bodyPr/>
        <a:lstStyle/>
        <a:p>
          <a:endParaRPr lang="en-US"/>
        </a:p>
      </dgm:t>
    </dgm:pt>
    <dgm:pt modelId="{16470929-83DC-4222-B6D3-799FAA69B4BA}" type="sibTrans" cxnId="{F15A3742-CB73-46FB-8511-15EF6E5AF487}">
      <dgm:prSet/>
      <dgm:spPr/>
      <dgm:t>
        <a:bodyPr/>
        <a:lstStyle/>
        <a:p>
          <a:endParaRPr lang="en-US"/>
        </a:p>
      </dgm:t>
    </dgm:pt>
    <dgm:pt modelId="{16E63B29-CBA1-4258-83AE-4EB4AA958898}">
      <dgm:prSet/>
      <dgm:spPr/>
      <dgm:t>
        <a:bodyPr/>
        <a:lstStyle/>
        <a:p>
          <a:pPr rtl="0"/>
          <a:r>
            <a:rPr lang="en-US" smtClean="0">
              <a:solidFill>
                <a:schemeClr val="tx1"/>
              </a:solidFill>
            </a:rPr>
            <a:t>Composite Key</a:t>
          </a:r>
          <a:endParaRPr lang="en-IN">
            <a:solidFill>
              <a:schemeClr val="tx1"/>
            </a:solidFill>
          </a:endParaRPr>
        </a:p>
      </dgm:t>
    </dgm:pt>
    <dgm:pt modelId="{5F063974-730E-4361-9A9A-F8A416E61D41}" type="parTrans" cxnId="{203BD506-83AE-4533-806B-4417611A2C56}">
      <dgm:prSet/>
      <dgm:spPr/>
      <dgm:t>
        <a:bodyPr/>
        <a:lstStyle/>
        <a:p>
          <a:endParaRPr lang="en-US"/>
        </a:p>
      </dgm:t>
    </dgm:pt>
    <dgm:pt modelId="{2992AEC1-28A0-46E3-9B2A-E6F26156BD23}" type="sibTrans" cxnId="{203BD506-83AE-4533-806B-4417611A2C56}">
      <dgm:prSet/>
      <dgm:spPr/>
      <dgm:t>
        <a:bodyPr/>
        <a:lstStyle/>
        <a:p>
          <a:endParaRPr lang="en-US"/>
        </a:p>
      </dgm:t>
    </dgm:pt>
    <dgm:pt modelId="{E565A814-08BE-40B0-B5DC-C3CA57BE8384}">
      <dgm:prSet/>
      <dgm:spPr/>
      <dgm:t>
        <a:bodyPr/>
        <a:lstStyle/>
        <a:p>
          <a:pPr rtl="0"/>
          <a:r>
            <a:rPr lang="en-US" dirty="0" smtClean="0">
              <a:solidFill>
                <a:schemeClr val="tx1"/>
              </a:solidFill>
            </a:rPr>
            <a:t>Surrogate Key</a:t>
          </a:r>
          <a:endParaRPr lang="en-IN" dirty="0">
            <a:solidFill>
              <a:schemeClr val="tx1"/>
            </a:solidFill>
          </a:endParaRPr>
        </a:p>
      </dgm:t>
    </dgm:pt>
    <dgm:pt modelId="{29975570-1C32-46F4-8A73-AE90A2885747}" type="parTrans" cxnId="{3EC2408B-7ECC-4496-BE03-3BC87B0D2623}">
      <dgm:prSet/>
      <dgm:spPr/>
      <dgm:t>
        <a:bodyPr/>
        <a:lstStyle/>
        <a:p>
          <a:endParaRPr lang="en-US"/>
        </a:p>
      </dgm:t>
    </dgm:pt>
    <dgm:pt modelId="{4D5E0F6F-0C8D-43AE-8BAB-ABE4B8CF0C85}" type="sibTrans" cxnId="{3EC2408B-7ECC-4496-BE03-3BC87B0D2623}">
      <dgm:prSet/>
      <dgm:spPr/>
      <dgm:t>
        <a:bodyPr/>
        <a:lstStyle/>
        <a:p>
          <a:endParaRPr lang="en-US"/>
        </a:p>
      </dgm:t>
    </dgm:pt>
    <dgm:pt modelId="{697808EE-6C7E-4F1F-B804-93300760F866}" type="pres">
      <dgm:prSet presAssocID="{EA33A9CD-A088-4BB9-B3F6-C15D26C6469E}" presName="diagram" presStyleCnt="0">
        <dgm:presLayoutVars>
          <dgm:dir/>
          <dgm:resizeHandles val="exact"/>
        </dgm:presLayoutVars>
      </dgm:prSet>
      <dgm:spPr/>
    </dgm:pt>
    <dgm:pt modelId="{B23203F2-78C3-437F-8500-ED72DD713CB1}" type="pres">
      <dgm:prSet presAssocID="{F66CEF8A-C407-4408-ABE8-40CB86FC7DFE}" presName="node" presStyleLbl="node1" presStyleIdx="0" presStyleCnt="8">
        <dgm:presLayoutVars>
          <dgm:bulletEnabled val="1"/>
        </dgm:presLayoutVars>
      </dgm:prSet>
      <dgm:spPr/>
    </dgm:pt>
    <dgm:pt modelId="{697BEACF-9E97-4950-9ECC-BE1BEDCB3C35}" type="pres">
      <dgm:prSet presAssocID="{41B0C1B2-DF2A-4324-96EC-CCBB5DB50111}" presName="sibTrans" presStyleCnt="0"/>
      <dgm:spPr/>
    </dgm:pt>
    <dgm:pt modelId="{FA31F702-ED7D-4C91-9673-950C6272D08D}" type="pres">
      <dgm:prSet presAssocID="{80CA8213-E04A-4303-BD47-8AC55495DCA4}" presName="node" presStyleLbl="node1" presStyleIdx="1" presStyleCnt="8">
        <dgm:presLayoutVars>
          <dgm:bulletEnabled val="1"/>
        </dgm:presLayoutVars>
      </dgm:prSet>
      <dgm:spPr/>
    </dgm:pt>
    <dgm:pt modelId="{D5278915-0345-4658-BBDB-9E35162C00C9}" type="pres">
      <dgm:prSet presAssocID="{ACBB6263-7EFE-4A12-9DE6-9EB65F18B467}" presName="sibTrans" presStyleCnt="0"/>
      <dgm:spPr/>
    </dgm:pt>
    <dgm:pt modelId="{B85860F6-791F-48DE-83F5-275535B75E41}" type="pres">
      <dgm:prSet presAssocID="{5DDB9DBD-15FF-4F88-9A9A-B2E2C68C15D4}" presName="node" presStyleLbl="node1" presStyleIdx="2" presStyleCnt="8">
        <dgm:presLayoutVars>
          <dgm:bulletEnabled val="1"/>
        </dgm:presLayoutVars>
      </dgm:prSet>
      <dgm:spPr/>
    </dgm:pt>
    <dgm:pt modelId="{89B93D89-6A8B-43A4-A011-1959A640488A}" type="pres">
      <dgm:prSet presAssocID="{4B923070-7B71-4F9D-A4CC-8809F4BA078C}" presName="sibTrans" presStyleCnt="0"/>
      <dgm:spPr/>
    </dgm:pt>
    <dgm:pt modelId="{E04227BE-AB60-4035-8943-FCFC0605895D}" type="pres">
      <dgm:prSet presAssocID="{0DA2B1B8-48DF-4EC0-A225-4B3D8B75DA8D}" presName="node" presStyleLbl="node1" presStyleIdx="3" presStyleCnt="8">
        <dgm:presLayoutVars>
          <dgm:bulletEnabled val="1"/>
        </dgm:presLayoutVars>
      </dgm:prSet>
      <dgm:spPr/>
    </dgm:pt>
    <dgm:pt modelId="{2E24E811-6898-4BC5-BD4F-044CC650BBD2}" type="pres">
      <dgm:prSet presAssocID="{0BF25339-AFB2-4BED-A6D4-B7CEF0888802}" presName="sibTrans" presStyleCnt="0"/>
      <dgm:spPr/>
    </dgm:pt>
    <dgm:pt modelId="{FEC99379-D8A4-4143-8590-8E1B090BEFB3}" type="pres">
      <dgm:prSet presAssocID="{E21D8188-47C8-4FB6-BBCA-78B3287A9329}" presName="node" presStyleLbl="node1" presStyleIdx="4" presStyleCnt="8">
        <dgm:presLayoutVars>
          <dgm:bulletEnabled val="1"/>
        </dgm:presLayoutVars>
      </dgm:prSet>
      <dgm:spPr/>
    </dgm:pt>
    <dgm:pt modelId="{CEE83B62-30E8-4B66-B9F2-CF12C49331E6}" type="pres">
      <dgm:prSet presAssocID="{D9C62309-EA0E-4BC8-A448-3F10CD2C092E}" presName="sibTrans" presStyleCnt="0"/>
      <dgm:spPr/>
    </dgm:pt>
    <dgm:pt modelId="{3BBCF4C9-13B8-4046-A0B7-D373EB9FE828}" type="pres">
      <dgm:prSet presAssocID="{26556252-027C-447C-B2C6-04E7C11D5000}" presName="node" presStyleLbl="node1" presStyleIdx="5" presStyleCnt="8">
        <dgm:presLayoutVars>
          <dgm:bulletEnabled val="1"/>
        </dgm:presLayoutVars>
      </dgm:prSet>
      <dgm:spPr/>
    </dgm:pt>
    <dgm:pt modelId="{C036FA99-6D55-4E56-B3E1-3689510D30C8}" type="pres">
      <dgm:prSet presAssocID="{16470929-83DC-4222-B6D3-799FAA69B4BA}" presName="sibTrans" presStyleCnt="0"/>
      <dgm:spPr/>
    </dgm:pt>
    <dgm:pt modelId="{64049AA1-A02E-4450-B389-E5195A0D33C6}" type="pres">
      <dgm:prSet presAssocID="{16E63B29-CBA1-4258-83AE-4EB4AA958898}" presName="node" presStyleLbl="node1" presStyleIdx="6" presStyleCnt="8">
        <dgm:presLayoutVars>
          <dgm:bulletEnabled val="1"/>
        </dgm:presLayoutVars>
      </dgm:prSet>
      <dgm:spPr/>
    </dgm:pt>
    <dgm:pt modelId="{748661C5-9C56-4308-9865-75AF24525BE8}" type="pres">
      <dgm:prSet presAssocID="{2992AEC1-28A0-46E3-9B2A-E6F26156BD23}" presName="sibTrans" presStyleCnt="0"/>
      <dgm:spPr/>
    </dgm:pt>
    <dgm:pt modelId="{F7C41AE4-6760-43FE-B088-EA1EBE47D7CB}" type="pres">
      <dgm:prSet presAssocID="{E565A814-08BE-40B0-B5DC-C3CA57BE8384}" presName="node" presStyleLbl="node1" presStyleIdx="7" presStyleCnt="8">
        <dgm:presLayoutVars>
          <dgm:bulletEnabled val="1"/>
        </dgm:presLayoutVars>
      </dgm:prSet>
      <dgm:spPr/>
    </dgm:pt>
  </dgm:ptLst>
  <dgm:cxnLst>
    <dgm:cxn modelId="{2EBF1FE2-F5E0-4555-AB7C-6EFDC0515739}" type="presOf" srcId="{E565A814-08BE-40B0-B5DC-C3CA57BE8384}" destId="{F7C41AE4-6760-43FE-B088-EA1EBE47D7CB}" srcOrd="0" destOrd="0" presId="urn:microsoft.com/office/officeart/2005/8/layout/default"/>
    <dgm:cxn modelId="{0708E002-3043-49D4-9034-A82683B67567}" srcId="{EA33A9CD-A088-4BB9-B3F6-C15D26C6469E}" destId="{E21D8188-47C8-4FB6-BBCA-78B3287A9329}" srcOrd="4" destOrd="0" parTransId="{23BF5545-2475-4149-BD25-96699C901EC6}" sibTransId="{D9C62309-EA0E-4BC8-A448-3F10CD2C092E}"/>
    <dgm:cxn modelId="{42B00F1D-6AF8-40F7-AEE6-A2B637B8AECB}" type="presOf" srcId="{5DDB9DBD-15FF-4F88-9A9A-B2E2C68C15D4}" destId="{B85860F6-791F-48DE-83F5-275535B75E41}" srcOrd="0" destOrd="0" presId="urn:microsoft.com/office/officeart/2005/8/layout/default"/>
    <dgm:cxn modelId="{E594F462-BC11-40B9-A013-BDD853BD255A}" type="presOf" srcId="{80CA8213-E04A-4303-BD47-8AC55495DCA4}" destId="{FA31F702-ED7D-4C91-9673-950C6272D08D}" srcOrd="0" destOrd="0" presId="urn:microsoft.com/office/officeart/2005/8/layout/default"/>
    <dgm:cxn modelId="{25F2BFEA-D17E-4680-8D37-EEDA91ED8D93}" type="presOf" srcId="{EA33A9CD-A088-4BB9-B3F6-C15D26C6469E}" destId="{697808EE-6C7E-4F1F-B804-93300760F866}" srcOrd="0" destOrd="0" presId="urn:microsoft.com/office/officeart/2005/8/layout/default"/>
    <dgm:cxn modelId="{992E2283-B63D-4C45-8C1A-2A847BD3FE50}" srcId="{EA33A9CD-A088-4BB9-B3F6-C15D26C6469E}" destId="{0DA2B1B8-48DF-4EC0-A225-4B3D8B75DA8D}" srcOrd="3" destOrd="0" parTransId="{7D52FF0A-6CE9-47F1-ABEF-56E9C0AB88EA}" sibTransId="{0BF25339-AFB2-4BED-A6D4-B7CEF0888802}"/>
    <dgm:cxn modelId="{A142038D-7E73-40FD-A560-8F00E153B248}" srcId="{EA33A9CD-A088-4BB9-B3F6-C15D26C6469E}" destId="{F66CEF8A-C407-4408-ABE8-40CB86FC7DFE}" srcOrd="0" destOrd="0" parTransId="{550A5FA9-E515-4142-8A99-E8BAA4176090}" sibTransId="{41B0C1B2-DF2A-4324-96EC-CCBB5DB50111}"/>
    <dgm:cxn modelId="{4150DE0E-5AAE-4CB6-A779-9DF8E7F32658}" srcId="{EA33A9CD-A088-4BB9-B3F6-C15D26C6469E}" destId="{5DDB9DBD-15FF-4F88-9A9A-B2E2C68C15D4}" srcOrd="2" destOrd="0" parTransId="{3FD11814-51F5-46D7-8BE9-3FE282EE76A7}" sibTransId="{4B923070-7B71-4F9D-A4CC-8809F4BA078C}"/>
    <dgm:cxn modelId="{A3082E2F-4E10-4F25-A015-85B04A5F6BA8}" srcId="{EA33A9CD-A088-4BB9-B3F6-C15D26C6469E}" destId="{80CA8213-E04A-4303-BD47-8AC55495DCA4}" srcOrd="1" destOrd="0" parTransId="{875D48E1-C039-4740-8853-5E165F53D171}" sibTransId="{ACBB6263-7EFE-4A12-9DE6-9EB65F18B467}"/>
    <dgm:cxn modelId="{54C75265-8863-441A-AE8C-CABF7394C566}" type="presOf" srcId="{16E63B29-CBA1-4258-83AE-4EB4AA958898}" destId="{64049AA1-A02E-4450-B389-E5195A0D33C6}" srcOrd="0" destOrd="0" presId="urn:microsoft.com/office/officeart/2005/8/layout/default"/>
    <dgm:cxn modelId="{F15A3742-CB73-46FB-8511-15EF6E5AF487}" srcId="{EA33A9CD-A088-4BB9-B3F6-C15D26C6469E}" destId="{26556252-027C-447C-B2C6-04E7C11D5000}" srcOrd="5" destOrd="0" parTransId="{90EDE4ED-3DD2-43FF-82C5-8F87EF596E11}" sibTransId="{16470929-83DC-4222-B6D3-799FAA69B4BA}"/>
    <dgm:cxn modelId="{17E25321-4F1B-4D02-A22B-BCBF3E636A1C}" type="presOf" srcId="{0DA2B1B8-48DF-4EC0-A225-4B3D8B75DA8D}" destId="{E04227BE-AB60-4035-8943-FCFC0605895D}" srcOrd="0" destOrd="0" presId="urn:microsoft.com/office/officeart/2005/8/layout/default"/>
    <dgm:cxn modelId="{203BD506-83AE-4533-806B-4417611A2C56}" srcId="{EA33A9CD-A088-4BB9-B3F6-C15D26C6469E}" destId="{16E63B29-CBA1-4258-83AE-4EB4AA958898}" srcOrd="6" destOrd="0" parTransId="{5F063974-730E-4361-9A9A-F8A416E61D41}" sibTransId="{2992AEC1-28A0-46E3-9B2A-E6F26156BD23}"/>
    <dgm:cxn modelId="{3EC2408B-7ECC-4496-BE03-3BC87B0D2623}" srcId="{EA33A9CD-A088-4BB9-B3F6-C15D26C6469E}" destId="{E565A814-08BE-40B0-B5DC-C3CA57BE8384}" srcOrd="7" destOrd="0" parTransId="{29975570-1C32-46F4-8A73-AE90A2885747}" sibTransId="{4D5E0F6F-0C8D-43AE-8BAB-ABE4B8CF0C85}"/>
    <dgm:cxn modelId="{484E3465-5E64-490F-8436-65551E384C56}" type="presOf" srcId="{E21D8188-47C8-4FB6-BBCA-78B3287A9329}" destId="{FEC99379-D8A4-4143-8590-8E1B090BEFB3}" srcOrd="0" destOrd="0" presId="urn:microsoft.com/office/officeart/2005/8/layout/default"/>
    <dgm:cxn modelId="{DFE5D680-83E3-4B08-BD8F-D1568B6349A1}" type="presOf" srcId="{F66CEF8A-C407-4408-ABE8-40CB86FC7DFE}" destId="{B23203F2-78C3-437F-8500-ED72DD713CB1}" srcOrd="0" destOrd="0" presId="urn:microsoft.com/office/officeart/2005/8/layout/default"/>
    <dgm:cxn modelId="{C911378E-5F64-4E26-B97C-153656814238}" type="presOf" srcId="{26556252-027C-447C-B2C6-04E7C11D5000}" destId="{3BBCF4C9-13B8-4046-A0B7-D373EB9FE828}" srcOrd="0" destOrd="0" presId="urn:microsoft.com/office/officeart/2005/8/layout/default"/>
    <dgm:cxn modelId="{481955FF-071A-4F2A-9298-CE1DB42CF76C}" type="presParOf" srcId="{697808EE-6C7E-4F1F-B804-93300760F866}" destId="{B23203F2-78C3-437F-8500-ED72DD713CB1}" srcOrd="0" destOrd="0" presId="urn:microsoft.com/office/officeart/2005/8/layout/default"/>
    <dgm:cxn modelId="{073D6EB0-5912-41B0-B331-6A59C540D10E}" type="presParOf" srcId="{697808EE-6C7E-4F1F-B804-93300760F866}" destId="{697BEACF-9E97-4950-9ECC-BE1BEDCB3C35}" srcOrd="1" destOrd="0" presId="urn:microsoft.com/office/officeart/2005/8/layout/default"/>
    <dgm:cxn modelId="{175BD07D-D99B-4F3C-8FEB-2DDA0863D8BD}" type="presParOf" srcId="{697808EE-6C7E-4F1F-B804-93300760F866}" destId="{FA31F702-ED7D-4C91-9673-950C6272D08D}" srcOrd="2" destOrd="0" presId="urn:microsoft.com/office/officeart/2005/8/layout/default"/>
    <dgm:cxn modelId="{1E4F7723-3DFF-4EE8-9E97-D79EEEA9AECD}" type="presParOf" srcId="{697808EE-6C7E-4F1F-B804-93300760F866}" destId="{D5278915-0345-4658-BBDB-9E35162C00C9}" srcOrd="3" destOrd="0" presId="urn:microsoft.com/office/officeart/2005/8/layout/default"/>
    <dgm:cxn modelId="{FAA20AB1-FB67-46FC-AE99-9D10F8052DD7}" type="presParOf" srcId="{697808EE-6C7E-4F1F-B804-93300760F866}" destId="{B85860F6-791F-48DE-83F5-275535B75E41}" srcOrd="4" destOrd="0" presId="urn:microsoft.com/office/officeart/2005/8/layout/default"/>
    <dgm:cxn modelId="{96AFE098-F78E-44B4-8771-08CC714C5EB7}" type="presParOf" srcId="{697808EE-6C7E-4F1F-B804-93300760F866}" destId="{89B93D89-6A8B-43A4-A011-1959A640488A}" srcOrd="5" destOrd="0" presId="urn:microsoft.com/office/officeart/2005/8/layout/default"/>
    <dgm:cxn modelId="{BCC89B85-87A1-483D-A24A-F75C48EB6080}" type="presParOf" srcId="{697808EE-6C7E-4F1F-B804-93300760F866}" destId="{E04227BE-AB60-4035-8943-FCFC0605895D}" srcOrd="6" destOrd="0" presId="urn:microsoft.com/office/officeart/2005/8/layout/default"/>
    <dgm:cxn modelId="{48DE41F1-BFC3-4A4A-9EE1-E4CF81AD2CB2}" type="presParOf" srcId="{697808EE-6C7E-4F1F-B804-93300760F866}" destId="{2E24E811-6898-4BC5-BD4F-044CC650BBD2}" srcOrd="7" destOrd="0" presId="urn:microsoft.com/office/officeart/2005/8/layout/default"/>
    <dgm:cxn modelId="{5B9476DC-9316-4107-83FE-0F76914CFDBC}" type="presParOf" srcId="{697808EE-6C7E-4F1F-B804-93300760F866}" destId="{FEC99379-D8A4-4143-8590-8E1B090BEFB3}" srcOrd="8" destOrd="0" presId="urn:microsoft.com/office/officeart/2005/8/layout/default"/>
    <dgm:cxn modelId="{953532F0-E1E8-4642-8C47-1E262988F948}" type="presParOf" srcId="{697808EE-6C7E-4F1F-B804-93300760F866}" destId="{CEE83B62-30E8-4B66-B9F2-CF12C49331E6}" srcOrd="9" destOrd="0" presId="urn:microsoft.com/office/officeart/2005/8/layout/default"/>
    <dgm:cxn modelId="{11479B61-9477-4406-A744-C457653CFCC2}" type="presParOf" srcId="{697808EE-6C7E-4F1F-B804-93300760F866}" destId="{3BBCF4C9-13B8-4046-A0B7-D373EB9FE828}" srcOrd="10" destOrd="0" presId="urn:microsoft.com/office/officeart/2005/8/layout/default"/>
    <dgm:cxn modelId="{03F8B554-1A48-4AF1-B2D8-6E2E9E1F9F09}" type="presParOf" srcId="{697808EE-6C7E-4F1F-B804-93300760F866}" destId="{C036FA99-6D55-4E56-B3E1-3689510D30C8}" srcOrd="11" destOrd="0" presId="urn:microsoft.com/office/officeart/2005/8/layout/default"/>
    <dgm:cxn modelId="{3CCC9544-EF45-48B4-9456-7A899354176B}" type="presParOf" srcId="{697808EE-6C7E-4F1F-B804-93300760F866}" destId="{64049AA1-A02E-4450-B389-E5195A0D33C6}" srcOrd="12" destOrd="0" presId="urn:microsoft.com/office/officeart/2005/8/layout/default"/>
    <dgm:cxn modelId="{7707B869-8F5D-4977-BB7C-A778E9DBDA46}" type="presParOf" srcId="{697808EE-6C7E-4F1F-B804-93300760F866}" destId="{748661C5-9C56-4308-9865-75AF24525BE8}" srcOrd="13" destOrd="0" presId="urn:microsoft.com/office/officeart/2005/8/layout/default"/>
    <dgm:cxn modelId="{9F74C6D3-6C99-41B1-B6CF-5ECB540A18D7}" type="presParOf" srcId="{697808EE-6C7E-4F1F-B804-93300760F866}" destId="{F7C41AE4-6760-43FE-B088-EA1EBE47D7C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C7611-7593-4B84-ACCE-96BDED6A8242}" type="doc">
      <dgm:prSet loTypeId="urn:microsoft.com/office/officeart/2005/8/layout/vList2" loCatId="list" qsTypeId="urn:microsoft.com/office/officeart/2005/8/quickstyle/simple4" qsCatId="simple" csTypeId="urn:microsoft.com/office/officeart/2005/8/colors/accent0_1" csCatId="mainScheme"/>
      <dgm:spPr/>
      <dgm:t>
        <a:bodyPr/>
        <a:lstStyle/>
        <a:p>
          <a:endParaRPr lang="en-US"/>
        </a:p>
      </dgm:t>
    </dgm:pt>
    <dgm:pt modelId="{483EFA0C-2453-437D-A446-DDB923D9F61A}">
      <dgm:prSet/>
      <dgm:spPr/>
      <dgm:t>
        <a:bodyPr/>
        <a:lstStyle/>
        <a:p>
          <a:pPr rtl="0"/>
          <a:r>
            <a:rPr lang="en-US" b="1" smtClean="0"/>
            <a:t>Null rule:</a:t>
          </a:r>
          <a:r>
            <a:rPr lang="en-US" smtClean="0"/>
            <a:t> A null rule is a rule defined on a single column that allows or disallows inserts or updates of rows containing a null (the absence of a value) in that column.</a:t>
          </a:r>
          <a:endParaRPr lang="en-IN"/>
        </a:p>
      </dgm:t>
    </dgm:pt>
    <dgm:pt modelId="{86442F54-2362-4D3E-9C77-C95F15ADA3BB}" type="parTrans" cxnId="{B6B4C0F0-09A7-4B91-A755-AD08E74C86D6}">
      <dgm:prSet/>
      <dgm:spPr/>
      <dgm:t>
        <a:bodyPr/>
        <a:lstStyle/>
        <a:p>
          <a:endParaRPr lang="en-US"/>
        </a:p>
      </dgm:t>
    </dgm:pt>
    <dgm:pt modelId="{4AF21A1D-F32B-49B0-89C0-D2250FF52A3D}" type="sibTrans" cxnId="{B6B4C0F0-09A7-4B91-A755-AD08E74C86D6}">
      <dgm:prSet/>
      <dgm:spPr/>
      <dgm:t>
        <a:bodyPr/>
        <a:lstStyle/>
        <a:p>
          <a:endParaRPr lang="en-US"/>
        </a:p>
      </dgm:t>
    </dgm:pt>
    <dgm:pt modelId="{4C1A99F5-712F-4F08-A355-6F0CDA625293}">
      <dgm:prSet/>
      <dgm:spPr/>
      <dgm:t>
        <a:bodyPr/>
        <a:lstStyle/>
        <a:p>
          <a:pPr rtl="0"/>
          <a:r>
            <a:rPr lang="en-US" b="1" dirty="0" smtClean="0"/>
            <a:t>Unique column values:</a:t>
          </a:r>
          <a:r>
            <a:rPr lang="en-US" dirty="0" smtClean="0"/>
            <a:t> A unique value rule defined on a column (or set of columns) allows the insert or update of a row only if it contains a unique value in that column (or set of columns).</a:t>
          </a:r>
          <a:endParaRPr lang="en-IN" dirty="0"/>
        </a:p>
      </dgm:t>
    </dgm:pt>
    <dgm:pt modelId="{5CFB16B5-27E8-466D-B283-7560E3393DFD}" type="parTrans" cxnId="{A6C2DD8F-448F-4B5A-933F-378D5DCFFE37}">
      <dgm:prSet/>
      <dgm:spPr/>
      <dgm:t>
        <a:bodyPr/>
        <a:lstStyle/>
        <a:p>
          <a:endParaRPr lang="en-US"/>
        </a:p>
      </dgm:t>
    </dgm:pt>
    <dgm:pt modelId="{31CFDF94-B972-482F-A590-86A53269F0A3}" type="sibTrans" cxnId="{A6C2DD8F-448F-4B5A-933F-378D5DCFFE37}">
      <dgm:prSet/>
      <dgm:spPr/>
      <dgm:t>
        <a:bodyPr/>
        <a:lstStyle/>
        <a:p>
          <a:endParaRPr lang="en-US"/>
        </a:p>
      </dgm:t>
    </dgm:pt>
    <dgm:pt modelId="{3D32CE1A-3A8D-4AD1-A164-078CB392FF91}">
      <dgm:prSet/>
      <dgm:spPr/>
      <dgm:t>
        <a:bodyPr/>
        <a:lstStyle/>
        <a:p>
          <a:pPr rtl="0"/>
          <a:r>
            <a:rPr lang="en-US" b="1" dirty="0" smtClean="0"/>
            <a:t>Primary key values:</a:t>
          </a:r>
          <a:r>
            <a:rPr lang="en-US" dirty="0" smtClean="0"/>
            <a:t> A primary key value rule defined on a key (a column or set of columns) specifies that each row in the table can be uniquely identified by the values in the key.</a:t>
          </a:r>
          <a:endParaRPr lang="en-IN" dirty="0"/>
        </a:p>
      </dgm:t>
    </dgm:pt>
    <dgm:pt modelId="{5E039EBC-65CC-439D-BDA0-CE6E53BE5EB5}" type="parTrans" cxnId="{35DAC7CC-7228-4E07-949A-EC36624C7397}">
      <dgm:prSet/>
      <dgm:spPr/>
      <dgm:t>
        <a:bodyPr/>
        <a:lstStyle/>
        <a:p>
          <a:endParaRPr lang="en-US"/>
        </a:p>
      </dgm:t>
    </dgm:pt>
    <dgm:pt modelId="{543FC3CE-8A17-4A2D-B4BA-DC0597F9E8B5}" type="sibTrans" cxnId="{35DAC7CC-7228-4E07-949A-EC36624C7397}">
      <dgm:prSet/>
      <dgm:spPr/>
      <dgm:t>
        <a:bodyPr/>
        <a:lstStyle/>
        <a:p>
          <a:endParaRPr lang="en-US"/>
        </a:p>
      </dgm:t>
    </dgm:pt>
    <dgm:pt modelId="{0C95E261-BC06-4E73-9E7F-17C695015AA9}" type="pres">
      <dgm:prSet presAssocID="{F47C7611-7593-4B84-ACCE-96BDED6A8242}" presName="linear" presStyleCnt="0">
        <dgm:presLayoutVars>
          <dgm:animLvl val="lvl"/>
          <dgm:resizeHandles val="exact"/>
        </dgm:presLayoutVars>
      </dgm:prSet>
      <dgm:spPr/>
    </dgm:pt>
    <dgm:pt modelId="{E49C5D6F-6B78-42FA-9CB0-DE5F017CB193}" type="pres">
      <dgm:prSet presAssocID="{483EFA0C-2453-437D-A446-DDB923D9F61A}" presName="parentText" presStyleLbl="node1" presStyleIdx="0" presStyleCnt="3">
        <dgm:presLayoutVars>
          <dgm:chMax val="0"/>
          <dgm:bulletEnabled val="1"/>
        </dgm:presLayoutVars>
      </dgm:prSet>
      <dgm:spPr/>
    </dgm:pt>
    <dgm:pt modelId="{179B70FE-98AE-4829-8E5E-79A99AA7618C}" type="pres">
      <dgm:prSet presAssocID="{4AF21A1D-F32B-49B0-89C0-D2250FF52A3D}" presName="spacer" presStyleCnt="0"/>
      <dgm:spPr/>
    </dgm:pt>
    <dgm:pt modelId="{1A43A5D6-3E1F-4EFA-AE42-27B8CCC3BD88}" type="pres">
      <dgm:prSet presAssocID="{4C1A99F5-712F-4F08-A355-6F0CDA625293}" presName="parentText" presStyleLbl="node1" presStyleIdx="1" presStyleCnt="3">
        <dgm:presLayoutVars>
          <dgm:chMax val="0"/>
          <dgm:bulletEnabled val="1"/>
        </dgm:presLayoutVars>
      </dgm:prSet>
      <dgm:spPr/>
    </dgm:pt>
    <dgm:pt modelId="{6F133140-E866-42A9-89A6-848CBB592CD3}" type="pres">
      <dgm:prSet presAssocID="{31CFDF94-B972-482F-A590-86A53269F0A3}" presName="spacer" presStyleCnt="0"/>
      <dgm:spPr/>
    </dgm:pt>
    <dgm:pt modelId="{753D9B73-BABC-47FB-AC54-725D55EFCB13}" type="pres">
      <dgm:prSet presAssocID="{3D32CE1A-3A8D-4AD1-A164-078CB392FF91}" presName="parentText" presStyleLbl="node1" presStyleIdx="2" presStyleCnt="3">
        <dgm:presLayoutVars>
          <dgm:chMax val="0"/>
          <dgm:bulletEnabled val="1"/>
        </dgm:presLayoutVars>
      </dgm:prSet>
      <dgm:spPr/>
    </dgm:pt>
  </dgm:ptLst>
  <dgm:cxnLst>
    <dgm:cxn modelId="{594BA612-7339-4B4C-8FEF-054D8C6618EB}" type="presOf" srcId="{F47C7611-7593-4B84-ACCE-96BDED6A8242}" destId="{0C95E261-BC06-4E73-9E7F-17C695015AA9}" srcOrd="0" destOrd="0" presId="urn:microsoft.com/office/officeart/2005/8/layout/vList2"/>
    <dgm:cxn modelId="{554B1D71-4ED8-4AE0-89F0-A9B1FE1533C2}" type="presOf" srcId="{3D32CE1A-3A8D-4AD1-A164-078CB392FF91}" destId="{753D9B73-BABC-47FB-AC54-725D55EFCB13}" srcOrd="0" destOrd="0" presId="urn:microsoft.com/office/officeart/2005/8/layout/vList2"/>
    <dgm:cxn modelId="{35DAC7CC-7228-4E07-949A-EC36624C7397}" srcId="{F47C7611-7593-4B84-ACCE-96BDED6A8242}" destId="{3D32CE1A-3A8D-4AD1-A164-078CB392FF91}" srcOrd="2" destOrd="0" parTransId="{5E039EBC-65CC-439D-BDA0-CE6E53BE5EB5}" sibTransId="{543FC3CE-8A17-4A2D-B4BA-DC0597F9E8B5}"/>
    <dgm:cxn modelId="{A6C2DD8F-448F-4B5A-933F-378D5DCFFE37}" srcId="{F47C7611-7593-4B84-ACCE-96BDED6A8242}" destId="{4C1A99F5-712F-4F08-A355-6F0CDA625293}" srcOrd="1" destOrd="0" parTransId="{5CFB16B5-27E8-466D-B283-7560E3393DFD}" sibTransId="{31CFDF94-B972-482F-A590-86A53269F0A3}"/>
    <dgm:cxn modelId="{B8812EBE-5E35-4313-A3FA-33BBFB42D15A}" type="presOf" srcId="{4C1A99F5-712F-4F08-A355-6F0CDA625293}" destId="{1A43A5D6-3E1F-4EFA-AE42-27B8CCC3BD88}" srcOrd="0" destOrd="0" presId="urn:microsoft.com/office/officeart/2005/8/layout/vList2"/>
    <dgm:cxn modelId="{B6B4C0F0-09A7-4B91-A755-AD08E74C86D6}" srcId="{F47C7611-7593-4B84-ACCE-96BDED6A8242}" destId="{483EFA0C-2453-437D-A446-DDB923D9F61A}" srcOrd="0" destOrd="0" parTransId="{86442F54-2362-4D3E-9C77-C95F15ADA3BB}" sibTransId="{4AF21A1D-F32B-49B0-89C0-D2250FF52A3D}"/>
    <dgm:cxn modelId="{C8D4AC8C-AC9D-4926-AC35-15F6A1FAAE58}" type="presOf" srcId="{483EFA0C-2453-437D-A446-DDB923D9F61A}" destId="{E49C5D6F-6B78-42FA-9CB0-DE5F017CB193}" srcOrd="0" destOrd="0" presId="urn:microsoft.com/office/officeart/2005/8/layout/vList2"/>
    <dgm:cxn modelId="{F8D339DB-1771-48D2-A26A-FFFE65416750}" type="presParOf" srcId="{0C95E261-BC06-4E73-9E7F-17C695015AA9}" destId="{E49C5D6F-6B78-42FA-9CB0-DE5F017CB193}" srcOrd="0" destOrd="0" presId="urn:microsoft.com/office/officeart/2005/8/layout/vList2"/>
    <dgm:cxn modelId="{A9BB2CEB-A65F-4F23-BB80-CB9943C8885A}" type="presParOf" srcId="{0C95E261-BC06-4E73-9E7F-17C695015AA9}" destId="{179B70FE-98AE-4829-8E5E-79A99AA7618C}" srcOrd="1" destOrd="0" presId="urn:microsoft.com/office/officeart/2005/8/layout/vList2"/>
    <dgm:cxn modelId="{D707CE32-2157-4C94-B14C-9D83CB9A4B64}" type="presParOf" srcId="{0C95E261-BC06-4E73-9E7F-17C695015AA9}" destId="{1A43A5D6-3E1F-4EFA-AE42-27B8CCC3BD88}" srcOrd="2" destOrd="0" presId="urn:microsoft.com/office/officeart/2005/8/layout/vList2"/>
    <dgm:cxn modelId="{0AC94EE3-4664-4A78-A009-208805F8FEBB}" type="presParOf" srcId="{0C95E261-BC06-4E73-9E7F-17C695015AA9}" destId="{6F133140-E866-42A9-89A6-848CBB592CD3}" srcOrd="3" destOrd="0" presId="urn:microsoft.com/office/officeart/2005/8/layout/vList2"/>
    <dgm:cxn modelId="{E7573B93-8E45-4CD2-A47C-D7FB250E88B6}" type="presParOf" srcId="{0C95E261-BC06-4E73-9E7F-17C695015AA9}" destId="{753D9B73-BABC-47FB-AC54-725D55EFCB1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637AC3-CDC3-449A-89A6-B7DD90728870}"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322DF437-4182-42C4-8F2E-CCF660EE96BE}">
      <dgm:prSet/>
      <dgm:spPr/>
      <dgm:t>
        <a:bodyPr/>
        <a:lstStyle/>
        <a:p>
          <a:pPr algn="just" rtl="0"/>
          <a:r>
            <a:rPr lang="en-IN" b="1" dirty="0" smtClean="0"/>
            <a:t>Conceptual</a:t>
          </a:r>
          <a:r>
            <a:rPr lang="en-IN" dirty="0" smtClean="0"/>
            <a:t>: This Data Model defines WHAT the system contains. The purpose is to organize, scope and define business concepts and rules.</a:t>
          </a:r>
          <a:endParaRPr lang="en-IN" dirty="0"/>
        </a:p>
      </dgm:t>
    </dgm:pt>
    <dgm:pt modelId="{C9BD8A9C-18BC-47B2-B90B-408877E3EE47}" type="parTrans" cxnId="{7E3DF7DA-0596-48A3-AB13-393306286FB6}">
      <dgm:prSet/>
      <dgm:spPr/>
      <dgm:t>
        <a:bodyPr/>
        <a:lstStyle/>
        <a:p>
          <a:endParaRPr lang="en-US"/>
        </a:p>
      </dgm:t>
    </dgm:pt>
    <dgm:pt modelId="{3EED66CF-56E4-43E7-81EA-49BAD6780D0B}" type="sibTrans" cxnId="{7E3DF7DA-0596-48A3-AB13-393306286FB6}">
      <dgm:prSet/>
      <dgm:spPr/>
      <dgm:t>
        <a:bodyPr/>
        <a:lstStyle/>
        <a:p>
          <a:endParaRPr lang="en-US"/>
        </a:p>
      </dgm:t>
    </dgm:pt>
    <dgm:pt modelId="{A76CF82C-D678-4D99-B3C7-B8BC777E915C}">
      <dgm:prSet/>
      <dgm:spPr/>
      <dgm:t>
        <a:bodyPr/>
        <a:lstStyle/>
        <a:p>
          <a:pPr algn="just" rtl="0"/>
          <a:r>
            <a:rPr lang="en-IN" b="1" dirty="0" smtClean="0"/>
            <a:t>Logical</a:t>
          </a:r>
          <a:r>
            <a:rPr lang="en-IN" dirty="0" smtClean="0"/>
            <a:t>: Defines HOW the system should be implemented regardless of the DBMS. The purpose is to developed technical map of rules and data structures.</a:t>
          </a:r>
          <a:endParaRPr lang="en-IN" dirty="0"/>
        </a:p>
      </dgm:t>
    </dgm:pt>
    <dgm:pt modelId="{76E36CF1-47BB-4E81-BF6D-04B0F75EB552}" type="parTrans" cxnId="{87618B47-584A-4A01-BD76-D0B8C6EE50EF}">
      <dgm:prSet/>
      <dgm:spPr/>
      <dgm:t>
        <a:bodyPr/>
        <a:lstStyle/>
        <a:p>
          <a:endParaRPr lang="en-US"/>
        </a:p>
      </dgm:t>
    </dgm:pt>
    <dgm:pt modelId="{2439C082-3F43-425F-9496-5F490A72C85D}" type="sibTrans" cxnId="{87618B47-584A-4A01-BD76-D0B8C6EE50EF}">
      <dgm:prSet/>
      <dgm:spPr/>
      <dgm:t>
        <a:bodyPr/>
        <a:lstStyle/>
        <a:p>
          <a:endParaRPr lang="en-US"/>
        </a:p>
      </dgm:t>
    </dgm:pt>
    <dgm:pt modelId="{519A86E6-77F9-49A3-AA6C-F8AAF7E15E94}">
      <dgm:prSet/>
      <dgm:spPr/>
      <dgm:t>
        <a:bodyPr/>
        <a:lstStyle/>
        <a:p>
          <a:pPr algn="just" rtl="0"/>
          <a:r>
            <a:rPr lang="en-IN" b="1" dirty="0" smtClean="0"/>
            <a:t>Physical</a:t>
          </a:r>
          <a:r>
            <a:rPr lang="en-IN" dirty="0" smtClean="0"/>
            <a:t>: This Data Model describes HOW the system will be implemented using a specific DBMS system. The purpose is actual implementation of the database.</a:t>
          </a:r>
          <a:endParaRPr lang="en-IN" dirty="0"/>
        </a:p>
      </dgm:t>
    </dgm:pt>
    <dgm:pt modelId="{AA117C18-710C-49CD-80E0-C1D45392AAD8}" type="parTrans" cxnId="{E395EBCB-0401-44D8-AC12-9D2E1EA810F0}">
      <dgm:prSet/>
      <dgm:spPr/>
      <dgm:t>
        <a:bodyPr/>
        <a:lstStyle/>
        <a:p>
          <a:endParaRPr lang="en-US"/>
        </a:p>
      </dgm:t>
    </dgm:pt>
    <dgm:pt modelId="{720A04B4-9654-4258-943E-4201FE57A04B}" type="sibTrans" cxnId="{E395EBCB-0401-44D8-AC12-9D2E1EA810F0}">
      <dgm:prSet/>
      <dgm:spPr/>
      <dgm:t>
        <a:bodyPr/>
        <a:lstStyle/>
        <a:p>
          <a:endParaRPr lang="en-US"/>
        </a:p>
      </dgm:t>
    </dgm:pt>
    <dgm:pt modelId="{F4B9AD97-AFC6-4E20-AE0F-ABC0CEFC472C}" type="pres">
      <dgm:prSet presAssocID="{55637AC3-CDC3-449A-89A6-B7DD90728870}" presName="compositeShape" presStyleCnt="0">
        <dgm:presLayoutVars>
          <dgm:dir/>
          <dgm:resizeHandles/>
        </dgm:presLayoutVars>
      </dgm:prSet>
      <dgm:spPr/>
      <dgm:t>
        <a:bodyPr/>
        <a:lstStyle/>
        <a:p>
          <a:endParaRPr lang="en-US"/>
        </a:p>
      </dgm:t>
    </dgm:pt>
    <dgm:pt modelId="{F2774BD9-8459-4E12-9297-F1224FEA1708}" type="pres">
      <dgm:prSet presAssocID="{55637AC3-CDC3-449A-89A6-B7DD90728870}" presName="pyramid" presStyleLbl="node1" presStyleIdx="0" presStyleCnt="1"/>
      <dgm:spPr/>
    </dgm:pt>
    <dgm:pt modelId="{BD97DAD2-AB19-430A-A976-7B36706BC319}" type="pres">
      <dgm:prSet presAssocID="{55637AC3-CDC3-449A-89A6-B7DD90728870}" presName="theList" presStyleCnt="0"/>
      <dgm:spPr/>
    </dgm:pt>
    <dgm:pt modelId="{80E4C89C-779A-45E7-9754-7DD4712D36DF}" type="pres">
      <dgm:prSet presAssocID="{322DF437-4182-42C4-8F2E-CCF660EE96BE}" presName="aNode" presStyleLbl="fgAcc1" presStyleIdx="0" presStyleCnt="3" custScaleX="129600" custScaleY="96744" custLinFactY="22673" custLinFactNeighborX="18563" custLinFactNeighborY="100000">
        <dgm:presLayoutVars>
          <dgm:bulletEnabled val="1"/>
        </dgm:presLayoutVars>
      </dgm:prSet>
      <dgm:spPr/>
      <dgm:t>
        <a:bodyPr/>
        <a:lstStyle/>
        <a:p>
          <a:endParaRPr lang="en-US"/>
        </a:p>
      </dgm:t>
    </dgm:pt>
    <dgm:pt modelId="{BAFE4E73-C6DD-4902-B4FA-A55E25EEA66F}" type="pres">
      <dgm:prSet presAssocID="{322DF437-4182-42C4-8F2E-CCF660EE96BE}" presName="aSpace" presStyleCnt="0"/>
      <dgm:spPr/>
    </dgm:pt>
    <dgm:pt modelId="{5131A540-ABC7-46C8-83F6-2466FE9F6AAB}" type="pres">
      <dgm:prSet presAssocID="{A76CF82C-D678-4D99-B3C7-B8BC777E915C}" presName="aNode" presStyleLbl="fgAcc1" presStyleIdx="1" presStyleCnt="3" custScaleX="151309" custScaleY="100758" custLinFactY="40044" custLinFactNeighborX="9283" custLinFactNeighborY="100000">
        <dgm:presLayoutVars>
          <dgm:bulletEnabled val="1"/>
        </dgm:presLayoutVars>
      </dgm:prSet>
      <dgm:spPr/>
      <dgm:t>
        <a:bodyPr/>
        <a:lstStyle/>
        <a:p>
          <a:endParaRPr lang="en-US"/>
        </a:p>
      </dgm:t>
    </dgm:pt>
    <dgm:pt modelId="{C09A9F93-15BC-48D8-889D-F3CE198CE9BF}" type="pres">
      <dgm:prSet presAssocID="{A76CF82C-D678-4D99-B3C7-B8BC777E915C}" presName="aSpace" presStyleCnt="0"/>
      <dgm:spPr/>
    </dgm:pt>
    <dgm:pt modelId="{95D8E366-C0E2-4F41-B8C0-04D74353CF5C}" type="pres">
      <dgm:prSet presAssocID="{519A86E6-77F9-49A3-AA6C-F8AAF7E15E94}" presName="aNode" presStyleLbl="fgAcc1" presStyleIdx="2" presStyleCnt="3" custScaleX="181560" custScaleY="117021" custLinFactY="41604" custLinFactNeighborX="-8002" custLinFactNeighborY="100000">
        <dgm:presLayoutVars>
          <dgm:bulletEnabled val="1"/>
        </dgm:presLayoutVars>
      </dgm:prSet>
      <dgm:spPr/>
      <dgm:t>
        <a:bodyPr/>
        <a:lstStyle/>
        <a:p>
          <a:endParaRPr lang="en-US"/>
        </a:p>
      </dgm:t>
    </dgm:pt>
    <dgm:pt modelId="{9861CA5B-279D-400C-8875-191583361760}" type="pres">
      <dgm:prSet presAssocID="{519A86E6-77F9-49A3-AA6C-F8AAF7E15E94}" presName="aSpace" presStyleCnt="0"/>
      <dgm:spPr/>
    </dgm:pt>
  </dgm:ptLst>
  <dgm:cxnLst>
    <dgm:cxn modelId="{A5D26016-5A84-478A-8665-FE58007BD0A1}" type="presOf" srcId="{A76CF82C-D678-4D99-B3C7-B8BC777E915C}" destId="{5131A540-ABC7-46C8-83F6-2466FE9F6AAB}" srcOrd="0" destOrd="0" presId="urn:microsoft.com/office/officeart/2005/8/layout/pyramid2"/>
    <dgm:cxn modelId="{87618B47-584A-4A01-BD76-D0B8C6EE50EF}" srcId="{55637AC3-CDC3-449A-89A6-B7DD90728870}" destId="{A76CF82C-D678-4D99-B3C7-B8BC777E915C}" srcOrd="1" destOrd="0" parTransId="{76E36CF1-47BB-4E81-BF6D-04B0F75EB552}" sibTransId="{2439C082-3F43-425F-9496-5F490A72C85D}"/>
    <dgm:cxn modelId="{20767962-E141-4F49-B823-753312111728}" type="presOf" srcId="{519A86E6-77F9-49A3-AA6C-F8AAF7E15E94}" destId="{95D8E366-C0E2-4F41-B8C0-04D74353CF5C}" srcOrd="0" destOrd="0" presId="urn:microsoft.com/office/officeart/2005/8/layout/pyramid2"/>
    <dgm:cxn modelId="{7E3DF7DA-0596-48A3-AB13-393306286FB6}" srcId="{55637AC3-CDC3-449A-89A6-B7DD90728870}" destId="{322DF437-4182-42C4-8F2E-CCF660EE96BE}" srcOrd="0" destOrd="0" parTransId="{C9BD8A9C-18BC-47B2-B90B-408877E3EE47}" sibTransId="{3EED66CF-56E4-43E7-81EA-49BAD6780D0B}"/>
    <dgm:cxn modelId="{993830AD-C74F-451C-942B-0B2E51A209B2}" type="presOf" srcId="{322DF437-4182-42C4-8F2E-CCF660EE96BE}" destId="{80E4C89C-779A-45E7-9754-7DD4712D36DF}" srcOrd="0" destOrd="0" presId="urn:microsoft.com/office/officeart/2005/8/layout/pyramid2"/>
    <dgm:cxn modelId="{E395EBCB-0401-44D8-AC12-9D2E1EA810F0}" srcId="{55637AC3-CDC3-449A-89A6-B7DD90728870}" destId="{519A86E6-77F9-49A3-AA6C-F8AAF7E15E94}" srcOrd="2" destOrd="0" parTransId="{AA117C18-710C-49CD-80E0-C1D45392AAD8}" sibTransId="{720A04B4-9654-4258-943E-4201FE57A04B}"/>
    <dgm:cxn modelId="{052A448A-F8E0-4EFF-BFE6-0F55A65172B5}" type="presOf" srcId="{55637AC3-CDC3-449A-89A6-B7DD90728870}" destId="{F4B9AD97-AFC6-4E20-AE0F-ABC0CEFC472C}" srcOrd="0" destOrd="0" presId="urn:microsoft.com/office/officeart/2005/8/layout/pyramid2"/>
    <dgm:cxn modelId="{4DD80412-6A9B-4F85-AFE5-53314B019226}" type="presParOf" srcId="{F4B9AD97-AFC6-4E20-AE0F-ABC0CEFC472C}" destId="{F2774BD9-8459-4E12-9297-F1224FEA1708}" srcOrd="0" destOrd="0" presId="urn:microsoft.com/office/officeart/2005/8/layout/pyramid2"/>
    <dgm:cxn modelId="{620955F2-B2DE-4C63-941A-400140B5BAD9}" type="presParOf" srcId="{F4B9AD97-AFC6-4E20-AE0F-ABC0CEFC472C}" destId="{BD97DAD2-AB19-430A-A976-7B36706BC319}" srcOrd="1" destOrd="0" presId="urn:microsoft.com/office/officeart/2005/8/layout/pyramid2"/>
    <dgm:cxn modelId="{3F5090D7-ECA6-49A4-9BD1-C0116AD2EA7B}" type="presParOf" srcId="{BD97DAD2-AB19-430A-A976-7B36706BC319}" destId="{80E4C89C-779A-45E7-9754-7DD4712D36DF}" srcOrd="0" destOrd="0" presId="urn:microsoft.com/office/officeart/2005/8/layout/pyramid2"/>
    <dgm:cxn modelId="{278A0976-6414-43B6-9AB3-368AB273965E}" type="presParOf" srcId="{BD97DAD2-AB19-430A-A976-7B36706BC319}" destId="{BAFE4E73-C6DD-4902-B4FA-A55E25EEA66F}" srcOrd="1" destOrd="0" presId="urn:microsoft.com/office/officeart/2005/8/layout/pyramid2"/>
    <dgm:cxn modelId="{75C3046E-ED81-4308-9854-C5F0F66D1727}" type="presParOf" srcId="{BD97DAD2-AB19-430A-A976-7B36706BC319}" destId="{5131A540-ABC7-46C8-83F6-2466FE9F6AAB}" srcOrd="2" destOrd="0" presId="urn:microsoft.com/office/officeart/2005/8/layout/pyramid2"/>
    <dgm:cxn modelId="{F26D7382-BF54-4DFE-A09A-228CD37A495B}" type="presParOf" srcId="{BD97DAD2-AB19-430A-A976-7B36706BC319}" destId="{C09A9F93-15BC-48D8-889D-F3CE198CE9BF}" srcOrd="3" destOrd="0" presId="urn:microsoft.com/office/officeart/2005/8/layout/pyramid2"/>
    <dgm:cxn modelId="{82469207-0B9D-4E7A-8B8D-4526E54AEF89}" type="presParOf" srcId="{BD97DAD2-AB19-430A-A976-7B36706BC319}" destId="{95D8E366-C0E2-4F41-B8C0-04D74353CF5C}" srcOrd="4" destOrd="0" presId="urn:microsoft.com/office/officeart/2005/8/layout/pyramid2"/>
    <dgm:cxn modelId="{E30F7425-3945-4674-B3C8-5B3C909C692A}" type="presParOf" srcId="{BD97DAD2-AB19-430A-A976-7B36706BC319}" destId="{9861CA5B-279D-400C-8875-191583361760}"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CD57C5-04E4-46C7-96BE-C6F9D6928E36}"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D619179D-A1A1-4522-B22C-B752D6FD7B2D}">
      <dgm:prSet/>
      <dgm:spPr/>
      <dgm:t>
        <a:bodyPr/>
        <a:lstStyle/>
        <a:p>
          <a:pPr algn="just" rtl="0"/>
          <a:r>
            <a:rPr lang="en-US" dirty="0" err="1" smtClean="0">
              <a:solidFill>
                <a:schemeClr val="tx1"/>
              </a:solidFill>
            </a:rPr>
            <a:t>Dr</a:t>
          </a:r>
          <a:r>
            <a:rPr lang="en-US" dirty="0" smtClean="0">
              <a:solidFill>
                <a:schemeClr val="tx1"/>
              </a:solidFill>
            </a:rPr>
            <a:t> Edgar F. </a:t>
          </a:r>
          <a:r>
            <a:rPr lang="en-US" dirty="0" err="1" smtClean="0">
              <a:solidFill>
                <a:schemeClr val="tx1"/>
              </a:solidFill>
            </a:rPr>
            <a:t>Codd</a:t>
          </a:r>
          <a:r>
            <a:rPr lang="en-US" dirty="0" smtClean="0">
              <a:solidFill>
                <a:schemeClr val="tx1"/>
              </a:solidFill>
            </a:rPr>
            <a:t>, after his extensive research on the Relational Model of database systems, came up with twelve rules of his own, which according to him, a database must obey in order to be regarded as a true relational database.</a:t>
          </a:r>
          <a:endParaRPr lang="en-IN" dirty="0">
            <a:solidFill>
              <a:schemeClr val="tx1"/>
            </a:solidFill>
          </a:endParaRPr>
        </a:p>
      </dgm:t>
    </dgm:pt>
    <dgm:pt modelId="{A036F476-A875-4F5F-80A2-20AFC5805C01}" type="parTrans" cxnId="{C21701BA-EB0D-4013-8393-987D89ECD9B1}">
      <dgm:prSet/>
      <dgm:spPr/>
      <dgm:t>
        <a:bodyPr/>
        <a:lstStyle/>
        <a:p>
          <a:endParaRPr lang="en-US"/>
        </a:p>
      </dgm:t>
    </dgm:pt>
    <dgm:pt modelId="{6F32C1D5-580D-4163-AB5A-E211B752DD78}" type="sibTrans" cxnId="{C21701BA-EB0D-4013-8393-987D89ECD9B1}">
      <dgm:prSet/>
      <dgm:spPr/>
      <dgm:t>
        <a:bodyPr/>
        <a:lstStyle/>
        <a:p>
          <a:endParaRPr lang="en-US"/>
        </a:p>
      </dgm:t>
    </dgm:pt>
    <dgm:pt modelId="{3C16321A-AC92-4645-ADAD-EB1DD2B2875D}">
      <dgm:prSet/>
      <dgm:spPr/>
      <dgm:t>
        <a:bodyPr/>
        <a:lstStyle/>
        <a:p>
          <a:pPr algn="just" rtl="0"/>
          <a:r>
            <a:rPr lang="en-US" dirty="0" smtClean="0">
              <a:solidFill>
                <a:schemeClr val="tx1"/>
              </a:solidFill>
            </a:rPr>
            <a:t>These rules can be applied on any database system that manages stored data using only its relational capabilities.</a:t>
          </a:r>
          <a:endParaRPr lang="en-IN" dirty="0">
            <a:solidFill>
              <a:schemeClr val="tx1"/>
            </a:solidFill>
          </a:endParaRPr>
        </a:p>
      </dgm:t>
    </dgm:pt>
    <dgm:pt modelId="{503C33FF-5909-41A0-993F-838E8FC692E8}" type="parTrans" cxnId="{B1C25A70-3C17-4045-BF5D-386A934FE4CF}">
      <dgm:prSet/>
      <dgm:spPr/>
      <dgm:t>
        <a:bodyPr/>
        <a:lstStyle/>
        <a:p>
          <a:endParaRPr lang="en-US"/>
        </a:p>
      </dgm:t>
    </dgm:pt>
    <dgm:pt modelId="{FBB387CB-10F8-4AD8-B9F0-BD570C4B7327}" type="sibTrans" cxnId="{B1C25A70-3C17-4045-BF5D-386A934FE4CF}">
      <dgm:prSet/>
      <dgm:spPr/>
      <dgm:t>
        <a:bodyPr/>
        <a:lstStyle/>
        <a:p>
          <a:endParaRPr lang="en-US"/>
        </a:p>
      </dgm:t>
    </dgm:pt>
    <dgm:pt modelId="{15BA9A1D-1F56-4B4E-B0D4-6254ED426A48}">
      <dgm:prSet/>
      <dgm:spPr/>
      <dgm:t>
        <a:bodyPr/>
        <a:lstStyle/>
        <a:p>
          <a:pPr algn="just" rtl="0"/>
          <a:r>
            <a:rPr lang="en-US" dirty="0" smtClean="0">
              <a:solidFill>
                <a:schemeClr val="tx1"/>
              </a:solidFill>
            </a:rPr>
            <a:t>This is a foundation rule, which acts as a base for all the other rules</a:t>
          </a:r>
          <a:endParaRPr lang="en-IN" dirty="0">
            <a:solidFill>
              <a:schemeClr val="tx1"/>
            </a:solidFill>
          </a:endParaRPr>
        </a:p>
      </dgm:t>
    </dgm:pt>
    <dgm:pt modelId="{CB30B55A-417D-4B9A-94D4-DFE97F281F10}" type="parTrans" cxnId="{4AB0D0C3-6268-4477-A7D4-914463A3C77B}">
      <dgm:prSet/>
      <dgm:spPr/>
      <dgm:t>
        <a:bodyPr/>
        <a:lstStyle/>
        <a:p>
          <a:endParaRPr lang="en-US"/>
        </a:p>
      </dgm:t>
    </dgm:pt>
    <dgm:pt modelId="{8815B0B5-02EE-44DA-BF23-5B4977C10AD6}" type="sibTrans" cxnId="{4AB0D0C3-6268-4477-A7D4-914463A3C77B}">
      <dgm:prSet/>
      <dgm:spPr/>
      <dgm:t>
        <a:bodyPr/>
        <a:lstStyle/>
        <a:p>
          <a:endParaRPr lang="en-US"/>
        </a:p>
      </dgm:t>
    </dgm:pt>
    <dgm:pt modelId="{6F370886-B159-4229-9FEC-7DB555AAFBD2}" type="pres">
      <dgm:prSet presAssocID="{21CD57C5-04E4-46C7-96BE-C6F9D6928E36}" presName="diagram" presStyleCnt="0">
        <dgm:presLayoutVars>
          <dgm:dir/>
          <dgm:resizeHandles val="exact"/>
        </dgm:presLayoutVars>
      </dgm:prSet>
      <dgm:spPr/>
      <dgm:t>
        <a:bodyPr/>
        <a:lstStyle/>
        <a:p>
          <a:endParaRPr lang="en-US"/>
        </a:p>
      </dgm:t>
    </dgm:pt>
    <dgm:pt modelId="{8CA0CDF1-D354-469F-BA4F-2F23BDD14461}" type="pres">
      <dgm:prSet presAssocID="{D619179D-A1A1-4522-B22C-B752D6FD7B2D}" presName="node" presStyleLbl="node1" presStyleIdx="0" presStyleCnt="3">
        <dgm:presLayoutVars>
          <dgm:bulletEnabled val="1"/>
        </dgm:presLayoutVars>
      </dgm:prSet>
      <dgm:spPr/>
      <dgm:t>
        <a:bodyPr/>
        <a:lstStyle/>
        <a:p>
          <a:endParaRPr lang="en-US"/>
        </a:p>
      </dgm:t>
    </dgm:pt>
    <dgm:pt modelId="{211BDFBD-C41B-4308-A684-4BDE8286F3E8}" type="pres">
      <dgm:prSet presAssocID="{6F32C1D5-580D-4163-AB5A-E211B752DD78}" presName="sibTrans" presStyleCnt="0"/>
      <dgm:spPr/>
    </dgm:pt>
    <dgm:pt modelId="{B0C5E709-DF52-4E75-8958-6F281110D646}" type="pres">
      <dgm:prSet presAssocID="{3C16321A-AC92-4645-ADAD-EB1DD2B2875D}" presName="node" presStyleLbl="node1" presStyleIdx="1" presStyleCnt="3">
        <dgm:presLayoutVars>
          <dgm:bulletEnabled val="1"/>
        </dgm:presLayoutVars>
      </dgm:prSet>
      <dgm:spPr/>
      <dgm:t>
        <a:bodyPr/>
        <a:lstStyle/>
        <a:p>
          <a:endParaRPr lang="en-US"/>
        </a:p>
      </dgm:t>
    </dgm:pt>
    <dgm:pt modelId="{C2C0E143-BCAA-4389-9745-3BACD96E71B3}" type="pres">
      <dgm:prSet presAssocID="{FBB387CB-10F8-4AD8-B9F0-BD570C4B7327}" presName="sibTrans" presStyleCnt="0"/>
      <dgm:spPr/>
    </dgm:pt>
    <dgm:pt modelId="{37C6B76B-C799-45FB-AC06-9D240731CDED}" type="pres">
      <dgm:prSet presAssocID="{15BA9A1D-1F56-4B4E-B0D4-6254ED426A48}" presName="node" presStyleLbl="node1" presStyleIdx="2" presStyleCnt="3">
        <dgm:presLayoutVars>
          <dgm:bulletEnabled val="1"/>
        </dgm:presLayoutVars>
      </dgm:prSet>
      <dgm:spPr/>
      <dgm:t>
        <a:bodyPr/>
        <a:lstStyle/>
        <a:p>
          <a:endParaRPr lang="en-US"/>
        </a:p>
      </dgm:t>
    </dgm:pt>
  </dgm:ptLst>
  <dgm:cxnLst>
    <dgm:cxn modelId="{1F8F0686-4488-4BF7-B371-B54D95D26F2A}" type="presOf" srcId="{D619179D-A1A1-4522-B22C-B752D6FD7B2D}" destId="{8CA0CDF1-D354-469F-BA4F-2F23BDD14461}" srcOrd="0" destOrd="0" presId="urn:microsoft.com/office/officeart/2005/8/layout/default"/>
    <dgm:cxn modelId="{0BB6003E-4424-4A88-B92B-B63896828CD3}" type="presOf" srcId="{21CD57C5-04E4-46C7-96BE-C6F9D6928E36}" destId="{6F370886-B159-4229-9FEC-7DB555AAFBD2}" srcOrd="0" destOrd="0" presId="urn:microsoft.com/office/officeart/2005/8/layout/default"/>
    <dgm:cxn modelId="{4AB0D0C3-6268-4477-A7D4-914463A3C77B}" srcId="{21CD57C5-04E4-46C7-96BE-C6F9D6928E36}" destId="{15BA9A1D-1F56-4B4E-B0D4-6254ED426A48}" srcOrd="2" destOrd="0" parTransId="{CB30B55A-417D-4B9A-94D4-DFE97F281F10}" sibTransId="{8815B0B5-02EE-44DA-BF23-5B4977C10AD6}"/>
    <dgm:cxn modelId="{B1C25A70-3C17-4045-BF5D-386A934FE4CF}" srcId="{21CD57C5-04E4-46C7-96BE-C6F9D6928E36}" destId="{3C16321A-AC92-4645-ADAD-EB1DD2B2875D}" srcOrd="1" destOrd="0" parTransId="{503C33FF-5909-41A0-993F-838E8FC692E8}" sibTransId="{FBB387CB-10F8-4AD8-B9F0-BD570C4B7327}"/>
    <dgm:cxn modelId="{483F2D68-F6D6-4F5D-82F7-26242D06D219}" type="presOf" srcId="{15BA9A1D-1F56-4B4E-B0D4-6254ED426A48}" destId="{37C6B76B-C799-45FB-AC06-9D240731CDED}" srcOrd="0" destOrd="0" presId="urn:microsoft.com/office/officeart/2005/8/layout/default"/>
    <dgm:cxn modelId="{A7B865D9-8616-4E22-8368-7366D43FC84D}" type="presOf" srcId="{3C16321A-AC92-4645-ADAD-EB1DD2B2875D}" destId="{B0C5E709-DF52-4E75-8958-6F281110D646}" srcOrd="0" destOrd="0" presId="urn:microsoft.com/office/officeart/2005/8/layout/default"/>
    <dgm:cxn modelId="{C21701BA-EB0D-4013-8393-987D89ECD9B1}" srcId="{21CD57C5-04E4-46C7-96BE-C6F9D6928E36}" destId="{D619179D-A1A1-4522-B22C-B752D6FD7B2D}" srcOrd="0" destOrd="0" parTransId="{A036F476-A875-4F5F-80A2-20AFC5805C01}" sibTransId="{6F32C1D5-580D-4163-AB5A-E211B752DD78}"/>
    <dgm:cxn modelId="{0C8F74FB-C58D-4C97-BA05-8539E7D39921}" type="presParOf" srcId="{6F370886-B159-4229-9FEC-7DB555AAFBD2}" destId="{8CA0CDF1-D354-469F-BA4F-2F23BDD14461}" srcOrd="0" destOrd="0" presId="urn:microsoft.com/office/officeart/2005/8/layout/default"/>
    <dgm:cxn modelId="{099F3C5C-1F4F-4E75-98D8-09E4832E3BE7}" type="presParOf" srcId="{6F370886-B159-4229-9FEC-7DB555AAFBD2}" destId="{211BDFBD-C41B-4308-A684-4BDE8286F3E8}" srcOrd="1" destOrd="0" presId="urn:microsoft.com/office/officeart/2005/8/layout/default"/>
    <dgm:cxn modelId="{24C6FE07-9187-44E4-BBB1-E853F56EE98F}" type="presParOf" srcId="{6F370886-B159-4229-9FEC-7DB555AAFBD2}" destId="{B0C5E709-DF52-4E75-8958-6F281110D646}" srcOrd="2" destOrd="0" presId="urn:microsoft.com/office/officeart/2005/8/layout/default"/>
    <dgm:cxn modelId="{3D339F68-3869-4EAD-9A6B-C9F574F7A43F}" type="presParOf" srcId="{6F370886-B159-4229-9FEC-7DB555AAFBD2}" destId="{C2C0E143-BCAA-4389-9745-3BACD96E71B3}" srcOrd="3" destOrd="0" presId="urn:microsoft.com/office/officeart/2005/8/layout/default"/>
    <dgm:cxn modelId="{73162222-66EE-49F2-9F94-1A72CF1B7EBF}" type="presParOf" srcId="{6F370886-B159-4229-9FEC-7DB555AAFBD2}" destId="{37C6B76B-C799-45FB-AC06-9D240731CDE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309EEC1-51FD-4457-92FD-5303A68D26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3E42579-7F5A-4DA8-A7EE-7FB0F7119777}">
      <dgm:prSet/>
      <dgm:spPr/>
      <dgm:t>
        <a:bodyPr/>
        <a:lstStyle/>
        <a:p>
          <a:pPr rtl="0"/>
          <a:r>
            <a:rPr lang="en-US" dirty="0" smtClean="0"/>
            <a:t>Rule 1</a:t>
          </a:r>
        </a:p>
        <a:p>
          <a:pPr rtl="0"/>
          <a:r>
            <a:rPr lang="en-US" dirty="0" smtClean="0"/>
            <a:t>Information Rule </a:t>
          </a:r>
          <a:endParaRPr lang="en-IN" dirty="0"/>
        </a:p>
      </dgm:t>
    </dgm:pt>
    <dgm:pt modelId="{075B3431-2647-4D81-9B76-AA424E9E467A}" type="parTrans" cxnId="{A68BED7C-7B05-4835-9FF7-98478D182007}">
      <dgm:prSet/>
      <dgm:spPr/>
      <dgm:t>
        <a:bodyPr/>
        <a:lstStyle/>
        <a:p>
          <a:endParaRPr lang="en-US"/>
        </a:p>
      </dgm:t>
    </dgm:pt>
    <dgm:pt modelId="{82E33FCB-A1B4-43CA-A64D-07C5C6B2CC2E}" type="sibTrans" cxnId="{A68BED7C-7B05-4835-9FF7-98478D182007}">
      <dgm:prSet/>
      <dgm:spPr/>
      <dgm:t>
        <a:bodyPr/>
        <a:lstStyle/>
        <a:p>
          <a:endParaRPr lang="en-US"/>
        </a:p>
      </dgm:t>
    </dgm:pt>
    <dgm:pt modelId="{FB4183BA-BAD8-4832-B57C-33254C574F09}">
      <dgm:prSet custT="1"/>
      <dgm:spPr/>
      <dgm:t>
        <a:bodyPr/>
        <a:lstStyle/>
        <a:p>
          <a:pPr algn="just" rtl="0"/>
          <a:r>
            <a:rPr lang="en-US" sz="1600" dirty="0" smtClean="0"/>
            <a:t>The data stored in a database, may it be user data or metadata, must be a value of some table cell. Everything in a database must be stored in a table format</a:t>
          </a:r>
          <a:endParaRPr lang="en-IN" sz="1600" dirty="0"/>
        </a:p>
      </dgm:t>
    </dgm:pt>
    <dgm:pt modelId="{DFCFE9F2-8682-4016-9100-1AB2AE3E5AD0}" type="parTrans" cxnId="{497953FA-5E28-4063-9EB8-A99BBCC8F230}">
      <dgm:prSet/>
      <dgm:spPr/>
      <dgm:t>
        <a:bodyPr/>
        <a:lstStyle/>
        <a:p>
          <a:endParaRPr lang="en-US"/>
        </a:p>
      </dgm:t>
    </dgm:pt>
    <dgm:pt modelId="{7ACE7D20-6EAE-4FAB-A105-DB8F52D42F91}" type="sibTrans" cxnId="{497953FA-5E28-4063-9EB8-A99BBCC8F230}">
      <dgm:prSet/>
      <dgm:spPr/>
      <dgm:t>
        <a:bodyPr/>
        <a:lstStyle/>
        <a:p>
          <a:endParaRPr lang="en-US"/>
        </a:p>
      </dgm:t>
    </dgm:pt>
    <dgm:pt modelId="{E59ADE60-2CA2-4392-B502-E2C080120E7F}">
      <dgm:prSet/>
      <dgm:spPr/>
      <dgm:t>
        <a:bodyPr/>
        <a:lstStyle/>
        <a:p>
          <a:pPr rtl="0"/>
          <a:r>
            <a:rPr lang="en-US" dirty="0" smtClean="0"/>
            <a:t>Rule 2</a:t>
          </a:r>
        </a:p>
        <a:p>
          <a:pPr rtl="0"/>
          <a:r>
            <a:rPr lang="en-US" dirty="0" smtClean="0"/>
            <a:t>Guaranteed Access Rule</a:t>
          </a:r>
          <a:endParaRPr lang="en-IN" dirty="0"/>
        </a:p>
      </dgm:t>
    </dgm:pt>
    <dgm:pt modelId="{617B02F3-3B69-4B60-93B3-1E67B4E0BF4F}" type="parTrans" cxnId="{1A6DFDF8-8329-4F4C-9DE9-3AE390C6F753}">
      <dgm:prSet/>
      <dgm:spPr/>
      <dgm:t>
        <a:bodyPr/>
        <a:lstStyle/>
        <a:p>
          <a:endParaRPr lang="en-US"/>
        </a:p>
      </dgm:t>
    </dgm:pt>
    <dgm:pt modelId="{901AA9A2-399B-40B5-A5BE-64746B3177B4}" type="sibTrans" cxnId="{1A6DFDF8-8329-4F4C-9DE9-3AE390C6F753}">
      <dgm:prSet/>
      <dgm:spPr/>
      <dgm:t>
        <a:bodyPr/>
        <a:lstStyle/>
        <a:p>
          <a:endParaRPr lang="en-US"/>
        </a:p>
      </dgm:t>
    </dgm:pt>
    <dgm:pt modelId="{15B7ADA7-FBB1-4EE6-8BDF-57A7F12B8B09}">
      <dgm:prSet custT="1"/>
      <dgm:spPr/>
      <dgm:t>
        <a:bodyPr/>
        <a:lstStyle/>
        <a:p>
          <a:pPr algn="just" rtl="0"/>
          <a:r>
            <a:rPr lang="en-US" sz="1500" dirty="0" smtClean="0"/>
            <a:t>Every single data element is guaranteed to be accessible logically with a combination of table-name, primary-key (row value), and No other means, such as pointers, can be used to access data</a:t>
          </a:r>
          <a:endParaRPr lang="en-IN" sz="1500" dirty="0"/>
        </a:p>
      </dgm:t>
    </dgm:pt>
    <dgm:pt modelId="{2DB589C2-D3E4-4A8C-B8F2-C20A2CF6EB30}" type="parTrans" cxnId="{FB840759-8C0A-4595-9FD8-1CA304D28A1F}">
      <dgm:prSet/>
      <dgm:spPr/>
      <dgm:t>
        <a:bodyPr/>
        <a:lstStyle/>
        <a:p>
          <a:endParaRPr lang="en-US"/>
        </a:p>
      </dgm:t>
    </dgm:pt>
    <dgm:pt modelId="{5F8D1856-750C-45D2-A5C9-74C407BC62BD}" type="sibTrans" cxnId="{FB840759-8C0A-4595-9FD8-1CA304D28A1F}">
      <dgm:prSet/>
      <dgm:spPr/>
      <dgm:t>
        <a:bodyPr/>
        <a:lstStyle/>
        <a:p>
          <a:endParaRPr lang="en-US"/>
        </a:p>
      </dgm:t>
    </dgm:pt>
    <dgm:pt modelId="{94219105-B557-4399-821C-C51D72B1B5AF}">
      <dgm:prSet/>
      <dgm:spPr/>
      <dgm:t>
        <a:bodyPr/>
        <a:lstStyle/>
        <a:p>
          <a:pPr rtl="0"/>
          <a:r>
            <a:rPr lang="en-US" dirty="0" smtClean="0"/>
            <a:t>Rule 3</a:t>
          </a:r>
        </a:p>
        <a:p>
          <a:pPr rtl="0"/>
          <a:r>
            <a:rPr lang="en-US" dirty="0" smtClean="0"/>
            <a:t>Systematic Treatment of NULL Values</a:t>
          </a:r>
          <a:endParaRPr lang="en-IN" dirty="0"/>
        </a:p>
      </dgm:t>
    </dgm:pt>
    <dgm:pt modelId="{D214C018-898B-4560-8CC8-A4AA5EDFDB2A}" type="parTrans" cxnId="{7326F438-3C89-48A5-A4F8-3CA8E3B4F5C1}">
      <dgm:prSet/>
      <dgm:spPr/>
      <dgm:t>
        <a:bodyPr/>
        <a:lstStyle/>
        <a:p>
          <a:endParaRPr lang="en-US"/>
        </a:p>
      </dgm:t>
    </dgm:pt>
    <dgm:pt modelId="{4B8A48BB-527C-4035-B2E6-64A56AE9EB35}" type="sibTrans" cxnId="{7326F438-3C89-48A5-A4F8-3CA8E3B4F5C1}">
      <dgm:prSet/>
      <dgm:spPr/>
      <dgm:t>
        <a:bodyPr/>
        <a:lstStyle/>
        <a:p>
          <a:endParaRPr lang="en-US"/>
        </a:p>
      </dgm:t>
    </dgm:pt>
    <dgm:pt modelId="{D56D4396-0917-4F0D-96FF-587054B61180}">
      <dgm:prSet custT="1"/>
      <dgm:spPr/>
      <dgm:t>
        <a:bodyPr/>
        <a:lstStyle/>
        <a:p>
          <a:pPr algn="just" rtl="0"/>
          <a:r>
            <a:rPr lang="en-US" sz="1400" dirty="0" smtClean="0"/>
            <a:t>The NULL values in a database must be given a systematic and uniform treatment. This is a very important rule because a NULL can be interpreted as one the following − data is missing, data is not known, or data is not applicable</a:t>
          </a:r>
          <a:endParaRPr lang="en-IN" sz="1400" dirty="0"/>
        </a:p>
      </dgm:t>
    </dgm:pt>
    <dgm:pt modelId="{E22617C1-596D-4B00-9595-E90F8A9855BA}" type="parTrans" cxnId="{7C117DF7-0943-400B-8AB7-52C5A796FC7B}">
      <dgm:prSet/>
      <dgm:spPr/>
      <dgm:t>
        <a:bodyPr/>
        <a:lstStyle/>
        <a:p>
          <a:endParaRPr lang="en-US"/>
        </a:p>
      </dgm:t>
    </dgm:pt>
    <dgm:pt modelId="{8D3EC811-16A9-4A3A-9EEB-CC0D6C40762F}" type="sibTrans" cxnId="{7C117DF7-0943-400B-8AB7-52C5A796FC7B}">
      <dgm:prSet/>
      <dgm:spPr/>
      <dgm:t>
        <a:bodyPr/>
        <a:lstStyle/>
        <a:p>
          <a:endParaRPr lang="en-US"/>
        </a:p>
      </dgm:t>
    </dgm:pt>
    <dgm:pt modelId="{D368CADB-C325-4275-AF75-44E2EAB85653}">
      <dgm:prSet/>
      <dgm:spPr/>
      <dgm:t>
        <a:bodyPr/>
        <a:lstStyle/>
        <a:p>
          <a:pPr rtl="0"/>
          <a:r>
            <a:rPr lang="en-US" dirty="0" smtClean="0"/>
            <a:t>Rule 4</a:t>
          </a:r>
        </a:p>
        <a:p>
          <a:pPr rtl="0"/>
          <a:r>
            <a:rPr lang="en-US" dirty="0" smtClean="0"/>
            <a:t> Active Online Catalog</a:t>
          </a:r>
          <a:endParaRPr lang="en-IN" dirty="0"/>
        </a:p>
      </dgm:t>
    </dgm:pt>
    <dgm:pt modelId="{C9621DA4-B079-4C17-86FA-2E98AFA9EEEF}" type="parTrans" cxnId="{26364D67-51AD-4B98-9AA5-702D3080462F}">
      <dgm:prSet/>
      <dgm:spPr/>
      <dgm:t>
        <a:bodyPr/>
        <a:lstStyle/>
        <a:p>
          <a:endParaRPr lang="en-US"/>
        </a:p>
      </dgm:t>
    </dgm:pt>
    <dgm:pt modelId="{03169258-F409-458A-918D-558A32429B4B}" type="sibTrans" cxnId="{26364D67-51AD-4B98-9AA5-702D3080462F}">
      <dgm:prSet/>
      <dgm:spPr/>
      <dgm:t>
        <a:bodyPr/>
        <a:lstStyle/>
        <a:p>
          <a:endParaRPr lang="en-US"/>
        </a:p>
      </dgm:t>
    </dgm:pt>
    <dgm:pt modelId="{81617C27-02F9-47F8-A647-C96A2E2B9551}">
      <dgm:prSet custT="1"/>
      <dgm:spPr/>
      <dgm:t>
        <a:bodyPr/>
        <a:lstStyle/>
        <a:p>
          <a:pPr algn="just" rtl="0"/>
          <a:r>
            <a:rPr lang="en-US" sz="1400" dirty="0" smtClean="0"/>
            <a:t>The structure description of the entire database must be stored in an online catalog, known as </a:t>
          </a:r>
          <a:r>
            <a:rPr lang="en-US" sz="1400" b="1" dirty="0" smtClean="0"/>
            <a:t>data dictionary</a:t>
          </a:r>
          <a:r>
            <a:rPr lang="en-US" sz="1400" dirty="0" smtClean="0"/>
            <a:t>, which can be accessed by authorized users. Users can use the same query language to access the catalog which they use to access the database itself</a:t>
          </a:r>
          <a:endParaRPr lang="en-IN" sz="1400" dirty="0"/>
        </a:p>
      </dgm:t>
    </dgm:pt>
    <dgm:pt modelId="{0AE5C1F8-CA22-4ADB-8CF5-20263CAE9F8C}" type="parTrans" cxnId="{00F90886-26BD-4016-9DF8-6196A64F52BA}">
      <dgm:prSet/>
      <dgm:spPr/>
      <dgm:t>
        <a:bodyPr/>
        <a:lstStyle/>
        <a:p>
          <a:endParaRPr lang="en-US"/>
        </a:p>
      </dgm:t>
    </dgm:pt>
    <dgm:pt modelId="{4143A233-8CEC-47F7-91B0-F14681D24AA4}" type="sibTrans" cxnId="{00F90886-26BD-4016-9DF8-6196A64F52BA}">
      <dgm:prSet/>
      <dgm:spPr/>
      <dgm:t>
        <a:bodyPr/>
        <a:lstStyle/>
        <a:p>
          <a:endParaRPr lang="en-US"/>
        </a:p>
      </dgm:t>
    </dgm:pt>
    <dgm:pt modelId="{678323C2-C935-42CE-91BF-1799668D5DF5}" type="pres">
      <dgm:prSet presAssocID="{F309EEC1-51FD-4457-92FD-5303A68D2692}" presName="Name0" presStyleCnt="0">
        <dgm:presLayoutVars>
          <dgm:dir/>
          <dgm:animLvl val="lvl"/>
          <dgm:resizeHandles val="exact"/>
        </dgm:presLayoutVars>
      </dgm:prSet>
      <dgm:spPr/>
      <dgm:t>
        <a:bodyPr/>
        <a:lstStyle/>
        <a:p>
          <a:endParaRPr lang="en-US"/>
        </a:p>
      </dgm:t>
    </dgm:pt>
    <dgm:pt modelId="{B4D41886-88DB-423A-857A-8CE0455A2FEE}" type="pres">
      <dgm:prSet presAssocID="{33E42579-7F5A-4DA8-A7EE-7FB0F7119777}" presName="linNode" presStyleCnt="0"/>
      <dgm:spPr/>
    </dgm:pt>
    <dgm:pt modelId="{07620E7E-BB99-4A21-8E60-8F3E254E07C5}" type="pres">
      <dgm:prSet presAssocID="{33E42579-7F5A-4DA8-A7EE-7FB0F7119777}" presName="parentText" presStyleLbl="node1" presStyleIdx="0" presStyleCnt="4">
        <dgm:presLayoutVars>
          <dgm:chMax val="1"/>
          <dgm:bulletEnabled val="1"/>
        </dgm:presLayoutVars>
      </dgm:prSet>
      <dgm:spPr/>
      <dgm:t>
        <a:bodyPr/>
        <a:lstStyle/>
        <a:p>
          <a:endParaRPr lang="en-US"/>
        </a:p>
      </dgm:t>
    </dgm:pt>
    <dgm:pt modelId="{DB926007-CCE6-4FD5-8A37-E7E932BFE452}" type="pres">
      <dgm:prSet presAssocID="{33E42579-7F5A-4DA8-A7EE-7FB0F7119777}" presName="descendantText" presStyleLbl="alignAccFollowNode1" presStyleIdx="0" presStyleCnt="4">
        <dgm:presLayoutVars>
          <dgm:bulletEnabled val="1"/>
        </dgm:presLayoutVars>
      </dgm:prSet>
      <dgm:spPr/>
      <dgm:t>
        <a:bodyPr/>
        <a:lstStyle/>
        <a:p>
          <a:endParaRPr lang="en-US"/>
        </a:p>
      </dgm:t>
    </dgm:pt>
    <dgm:pt modelId="{530AF9CE-A431-4D63-972C-5A1A52689E15}" type="pres">
      <dgm:prSet presAssocID="{82E33FCB-A1B4-43CA-A64D-07C5C6B2CC2E}" presName="sp" presStyleCnt="0"/>
      <dgm:spPr/>
    </dgm:pt>
    <dgm:pt modelId="{3BEE5DB9-071F-4F22-8588-56C29EA8A003}" type="pres">
      <dgm:prSet presAssocID="{E59ADE60-2CA2-4392-B502-E2C080120E7F}" presName="linNode" presStyleCnt="0"/>
      <dgm:spPr/>
    </dgm:pt>
    <dgm:pt modelId="{4AA333D2-C551-448D-9577-E69237552E29}" type="pres">
      <dgm:prSet presAssocID="{E59ADE60-2CA2-4392-B502-E2C080120E7F}" presName="parentText" presStyleLbl="node1" presStyleIdx="1" presStyleCnt="4">
        <dgm:presLayoutVars>
          <dgm:chMax val="1"/>
          <dgm:bulletEnabled val="1"/>
        </dgm:presLayoutVars>
      </dgm:prSet>
      <dgm:spPr/>
      <dgm:t>
        <a:bodyPr/>
        <a:lstStyle/>
        <a:p>
          <a:endParaRPr lang="en-US"/>
        </a:p>
      </dgm:t>
    </dgm:pt>
    <dgm:pt modelId="{2CE63495-C887-43EB-948D-7216B639AB4E}" type="pres">
      <dgm:prSet presAssocID="{E59ADE60-2CA2-4392-B502-E2C080120E7F}" presName="descendantText" presStyleLbl="alignAccFollowNode1" presStyleIdx="1" presStyleCnt="4">
        <dgm:presLayoutVars>
          <dgm:bulletEnabled val="1"/>
        </dgm:presLayoutVars>
      </dgm:prSet>
      <dgm:spPr/>
      <dgm:t>
        <a:bodyPr/>
        <a:lstStyle/>
        <a:p>
          <a:endParaRPr lang="en-US"/>
        </a:p>
      </dgm:t>
    </dgm:pt>
    <dgm:pt modelId="{2249BCEB-318D-4A85-BFF0-ED3792288761}" type="pres">
      <dgm:prSet presAssocID="{901AA9A2-399B-40B5-A5BE-64746B3177B4}" presName="sp" presStyleCnt="0"/>
      <dgm:spPr/>
    </dgm:pt>
    <dgm:pt modelId="{937F4B23-15D7-4487-A4C2-2624148B7B50}" type="pres">
      <dgm:prSet presAssocID="{94219105-B557-4399-821C-C51D72B1B5AF}" presName="linNode" presStyleCnt="0"/>
      <dgm:spPr/>
    </dgm:pt>
    <dgm:pt modelId="{EC7F6798-B70D-483D-A100-5FFB0FDAAF0C}" type="pres">
      <dgm:prSet presAssocID="{94219105-B557-4399-821C-C51D72B1B5AF}" presName="parentText" presStyleLbl="node1" presStyleIdx="2" presStyleCnt="4">
        <dgm:presLayoutVars>
          <dgm:chMax val="1"/>
          <dgm:bulletEnabled val="1"/>
        </dgm:presLayoutVars>
      </dgm:prSet>
      <dgm:spPr/>
      <dgm:t>
        <a:bodyPr/>
        <a:lstStyle/>
        <a:p>
          <a:endParaRPr lang="en-US"/>
        </a:p>
      </dgm:t>
    </dgm:pt>
    <dgm:pt modelId="{47B1ADA7-FC0C-469B-98F1-93394FB16A26}" type="pres">
      <dgm:prSet presAssocID="{94219105-B557-4399-821C-C51D72B1B5AF}" presName="descendantText" presStyleLbl="alignAccFollowNode1" presStyleIdx="2" presStyleCnt="4">
        <dgm:presLayoutVars>
          <dgm:bulletEnabled val="1"/>
        </dgm:presLayoutVars>
      </dgm:prSet>
      <dgm:spPr/>
      <dgm:t>
        <a:bodyPr/>
        <a:lstStyle/>
        <a:p>
          <a:endParaRPr lang="en-US"/>
        </a:p>
      </dgm:t>
    </dgm:pt>
    <dgm:pt modelId="{48CB23B0-3B4C-4996-8B7B-C0B43C290394}" type="pres">
      <dgm:prSet presAssocID="{4B8A48BB-527C-4035-B2E6-64A56AE9EB35}" presName="sp" presStyleCnt="0"/>
      <dgm:spPr/>
    </dgm:pt>
    <dgm:pt modelId="{EA0364F9-5CF9-48DF-92AA-5F16684AA8B7}" type="pres">
      <dgm:prSet presAssocID="{D368CADB-C325-4275-AF75-44E2EAB85653}" presName="linNode" presStyleCnt="0"/>
      <dgm:spPr/>
    </dgm:pt>
    <dgm:pt modelId="{8BC6F5C1-6E5B-42F9-B10D-C0CABDCFE723}" type="pres">
      <dgm:prSet presAssocID="{D368CADB-C325-4275-AF75-44E2EAB85653}" presName="parentText" presStyleLbl="node1" presStyleIdx="3" presStyleCnt="4">
        <dgm:presLayoutVars>
          <dgm:chMax val="1"/>
          <dgm:bulletEnabled val="1"/>
        </dgm:presLayoutVars>
      </dgm:prSet>
      <dgm:spPr/>
      <dgm:t>
        <a:bodyPr/>
        <a:lstStyle/>
        <a:p>
          <a:endParaRPr lang="en-US"/>
        </a:p>
      </dgm:t>
    </dgm:pt>
    <dgm:pt modelId="{977B0C62-7121-42F6-AA5F-4AE4A21E3B0B}" type="pres">
      <dgm:prSet presAssocID="{D368CADB-C325-4275-AF75-44E2EAB85653}" presName="descendantText" presStyleLbl="alignAccFollowNode1" presStyleIdx="3" presStyleCnt="4">
        <dgm:presLayoutVars>
          <dgm:bulletEnabled val="1"/>
        </dgm:presLayoutVars>
      </dgm:prSet>
      <dgm:spPr/>
      <dgm:t>
        <a:bodyPr/>
        <a:lstStyle/>
        <a:p>
          <a:endParaRPr lang="en-US"/>
        </a:p>
      </dgm:t>
    </dgm:pt>
  </dgm:ptLst>
  <dgm:cxnLst>
    <dgm:cxn modelId="{D2615F41-77C8-48A8-BDA7-2CF775BF80E8}" type="presOf" srcId="{F309EEC1-51FD-4457-92FD-5303A68D2692}" destId="{678323C2-C935-42CE-91BF-1799668D5DF5}" srcOrd="0" destOrd="0" presId="urn:microsoft.com/office/officeart/2005/8/layout/vList5"/>
    <dgm:cxn modelId="{B2141915-8644-46A6-BF9F-F90BBF6432CA}" type="presOf" srcId="{94219105-B557-4399-821C-C51D72B1B5AF}" destId="{EC7F6798-B70D-483D-A100-5FFB0FDAAF0C}" srcOrd="0" destOrd="0" presId="urn:microsoft.com/office/officeart/2005/8/layout/vList5"/>
    <dgm:cxn modelId="{7326F438-3C89-48A5-A4F8-3CA8E3B4F5C1}" srcId="{F309EEC1-51FD-4457-92FD-5303A68D2692}" destId="{94219105-B557-4399-821C-C51D72B1B5AF}" srcOrd="2" destOrd="0" parTransId="{D214C018-898B-4560-8CC8-A4AA5EDFDB2A}" sibTransId="{4B8A48BB-527C-4035-B2E6-64A56AE9EB35}"/>
    <dgm:cxn modelId="{FFF4B6E6-D594-4EFE-A084-A22E25066BC6}" type="presOf" srcId="{FB4183BA-BAD8-4832-B57C-33254C574F09}" destId="{DB926007-CCE6-4FD5-8A37-E7E932BFE452}" srcOrd="0" destOrd="0" presId="urn:microsoft.com/office/officeart/2005/8/layout/vList5"/>
    <dgm:cxn modelId="{7BA3F0AD-1F4D-458A-8C40-E672C10BBCEE}" type="presOf" srcId="{D368CADB-C325-4275-AF75-44E2EAB85653}" destId="{8BC6F5C1-6E5B-42F9-B10D-C0CABDCFE723}" srcOrd="0" destOrd="0" presId="urn:microsoft.com/office/officeart/2005/8/layout/vList5"/>
    <dgm:cxn modelId="{D08F844C-3509-43E4-A30B-23F62B1D1C5E}" type="presOf" srcId="{33E42579-7F5A-4DA8-A7EE-7FB0F7119777}" destId="{07620E7E-BB99-4A21-8E60-8F3E254E07C5}" srcOrd="0" destOrd="0" presId="urn:microsoft.com/office/officeart/2005/8/layout/vList5"/>
    <dgm:cxn modelId="{1A6DFDF8-8329-4F4C-9DE9-3AE390C6F753}" srcId="{F309EEC1-51FD-4457-92FD-5303A68D2692}" destId="{E59ADE60-2CA2-4392-B502-E2C080120E7F}" srcOrd="1" destOrd="0" parTransId="{617B02F3-3B69-4B60-93B3-1E67B4E0BF4F}" sibTransId="{901AA9A2-399B-40B5-A5BE-64746B3177B4}"/>
    <dgm:cxn modelId="{FB840759-8C0A-4595-9FD8-1CA304D28A1F}" srcId="{E59ADE60-2CA2-4392-B502-E2C080120E7F}" destId="{15B7ADA7-FBB1-4EE6-8BDF-57A7F12B8B09}" srcOrd="0" destOrd="0" parTransId="{2DB589C2-D3E4-4A8C-B8F2-C20A2CF6EB30}" sibTransId="{5F8D1856-750C-45D2-A5C9-74C407BC62BD}"/>
    <dgm:cxn modelId="{7C117DF7-0943-400B-8AB7-52C5A796FC7B}" srcId="{94219105-B557-4399-821C-C51D72B1B5AF}" destId="{D56D4396-0917-4F0D-96FF-587054B61180}" srcOrd="0" destOrd="0" parTransId="{E22617C1-596D-4B00-9595-E90F8A9855BA}" sibTransId="{8D3EC811-16A9-4A3A-9EEB-CC0D6C40762F}"/>
    <dgm:cxn modelId="{96432EE4-A5AD-44EB-986C-3A28D0D0877D}" type="presOf" srcId="{15B7ADA7-FBB1-4EE6-8BDF-57A7F12B8B09}" destId="{2CE63495-C887-43EB-948D-7216B639AB4E}" srcOrd="0" destOrd="0" presId="urn:microsoft.com/office/officeart/2005/8/layout/vList5"/>
    <dgm:cxn modelId="{497953FA-5E28-4063-9EB8-A99BBCC8F230}" srcId="{33E42579-7F5A-4DA8-A7EE-7FB0F7119777}" destId="{FB4183BA-BAD8-4832-B57C-33254C574F09}" srcOrd="0" destOrd="0" parTransId="{DFCFE9F2-8682-4016-9100-1AB2AE3E5AD0}" sibTransId="{7ACE7D20-6EAE-4FAB-A105-DB8F52D42F91}"/>
    <dgm:cxn modelId="{26364D67-51AD-4B98-9AA5-702D3080462F}" srcId="{F309EEC1-51FD-4457-92FD-5303A68D2692}" destId="{D368CADB-C325-4275-AF75-44E2EAB85653}" srcOrd="3" destOrd="0" parTransId="{C9621DA4-B079-4C17-86FA-2E98AFA9EEEF}" sibTransId="{03169258-F409-458A-918D-558A32429B4B}"/>
    <dgm:cxn modelId="{0BE59BF7-3047-4B24-A264-0E1DA210CB95}" type="presOf" srcId="{81617C27-02F9-47F8-A647-C96A2E2B9551}" destId="{977B0C62-7121-42F6-AA5F-4AE4A21E3B0B}" srcOrd="0" destOrd="0" presId="urn:microsoft.com/office/officeart/2005/8/layout/vList5"/>
    <dgm:cxn modelId="{16D1C51C-1247-4619-948E-B22749783BDE}" type="presOf" srcId="{E59ADE60-2CA2-4392-B502-E2C080120E7F}" destId="{4AA333D2-C551-448D-9577-E69237552E29}" srcOrd="0" destOrd="0" presId="urn:microsoft.com/office/officeart/2005/8/layout/vList5"/>
    <dgm:cxn modelId="{A68BED7C-7B05-4835-9FF7-98478D182007}" srcId="{F309EEC1-51FD-4457-92FD-5303A68D2692}" destId="{33E42579-7F5A-4DA8-A7EE-7FB0F7119777}" srcOrd="0" destOrd="0" parTransId="{075B3431-2647-4D81-9B76-AA424E9E467A}" sibTransId="{82E33FCB-A1B4-43CA-A64D-07C5C6B2CC2E}"/>
    <dgm:cxn modelId="{821A6DCC-FDA2-44C3-8E1F-F36733C30D06}" type="presOf" srcId="{D56D4396-0917-4F0D-96FF-587054B61180}" destId="{47B1ADA7-FC0C-469B-98F1-93394FB16A26}" srcOrd="0" destOrd="0" presId="urn:microsoft.com/office/officeart/2005/8/layout/vList5"/>
    <dgm:cxn modelId="{00F90886-26BD-4016-9DF8-6196A64F52BA}" srcId="{D368CADB-C325-4275-AF75-44E2EAB85653}" destId="{81617C27-02F9-47F8-A647-C96A2E2B9551}" srcOrd="0" destOrd="0" parTransId="{0AE5C1F8-CA22-4ADB-8CF5-20263CAE9F8C}" sibTransId="{4143A233-8CEC-47F7-91B0-F14681D24AA4}"/>
    <dgm:cxn modelId="{7E0334F2-1E98-4959-9B1C-98EA2A6F32F3}" type="presParOf" srcId="{678323C2-C935-42CE-91BF-1799668D5DF5}" destId="{B4D41886-88DB-423A-857A-8CE0455A2FEE}" srcOrd="0" destOrd="0" presId="urn:microsoft.com/office/officeart/2005/8/layout/vList5"/>
    <dgm:cxn modelId="{F40F7706-8475-4686-BFEB-B67D90EE1014}" type="presParOf" srcId="{B4D41886-88DB-423A-857A-8CE0455A2FEE}" destId="{07620E7E-BB99-4A21-8E60-8F3E254E07C5}" srcOrd="0" destOrd="0" presId="urn:microsoft.com/office/officeart/2005/8/layout/vList5"/>
    <dgm:cxn modelId="{3DF3018F-76FD-46CD-A5F5-B5E2B6008F69}" type="presParOf" srcId="{B4D41886-88DB-423A-857A-8CE0455A2FEE}" destId="{DB926007-CCE6-4FD5-8A37-E7E932BFE452}" srcOrd="1" destOrd="0" presId="urn:microsoft.com/office/officeart/2005/8/layout/vList5"/>
    <dgm:cxn modelId="{028BEB69-4990-4452-94D4-F1C6D4988FDF}" type="presParOf" srcId="{678323C2-C935-42CE-91BF-1799668D5DF5}" destId="{530AF9CE-A431-4D63-972C-5A1A52689E15}" srcOrd="1" destOrd="0" presId="urn:microsoft.com/office/officeart/2005/8/layout/vList5"/>
    <dgm:cxn modelId="{B79D3848-C080-414B-85F3-5D3D80D96F50}" type="presParOf" srcId="{678323C2-C935-42CE-91BF-1799668D5DF5}" destId="{3BEE5DB9-071F-4F22-8588-56C29EA8A003}" srcOrd="2" destOrd="0" presId="urn:microsoft.com/office/officeart/2005/8/layout/vList5"/>
    <dgm:cxn modelId="{C6907E97-CB02-4080-A038-6CC0C5340C58}" type="presParOf" srcId="{3BEE5DB9-071F-4F22-8588-56C29EA8A003}" destId="{4AA333D2-C551-448D-9577-E69237552E29}" srcOrd="0" destOrd="0" presId="urn:microsoft.com/office/officeart/2005/8/layout/vList5"/>
    <dgm:cxn modelId="{D010304F-BD01-440C-8DFF-3D94C3F4E27D}" type="presParOf" srcId="{3BEE5DB9-071F-4F22-8588-56C29EA8A003}" destId="{2CE63495-C887-43EB-948D-7216B639AB4E}" srcOrd="1" destOrd="0" presId="urn:microsoft.com/office/officeart/2005/8/layout/vList5"/>
    <dgm:cxn modelId="{D424AD4B-7FF5-42BE-B14E-7B71F452490A}" type="presParOf" srcId="{678323C2-C935-42CE-91BF-1799668D5DF5}" destId="{2249BCEB-318D-4A85-BFF0-ED3792288761}" srcOrd="3" destOrd="0" presId="urn:microsoft.com/office/officeart/2005/8/layout/vList5"/>
    <dgm:cxn modelId="{815A93A0-A2A2-4B80-9E00-71DEBFB1B7FC}" type="presParOf" srcId="{678323C2-C935-42CE-91BF-1799668D5DF5}" destId="{937F4B23-15D7-4487-A4C2-2624148B7B50}" srcOrd="4" destOrd="0" presId="urn:microsoft.com/office/officeart/2005/8/layout/vList5"/>
    <dgm:cxn modelId="{733911DA-A351-4808-988D-B20A17B2F9EB}" type="presParOf" srcId="{937F4B23-15D7-4487-A4C2-2624148B7B50}" destId="{EC7F6798-B70D-483D-A100-5FFB0FDAAF0C}" srcOrd="0" destOrd="0" presId="urn:microsoft.com/office/officeart/2005/8/layout/vList5"/>
    <dgm:cxn modelId="{94DB19E1-C1C7-4815-A161-FD5E2AFA3F5B}" type="presParOf" srcId="{937F4B23-15D7-4487-A4C2-2624148B7B50}" destId="{47B1ADA7-FC0C-469B-98F1-93394FB16A26}" srcOrd="1" destOrd="0" presId="urn:microsoft.com/office/officeart/2005/8/layout/vList5"/>
    <dgm:cxn modelId="{1C1ABBE5-18C5-4760-8498-B3A14A05D154}" type="presParOf" srcId="{678323C2-C935-42CE-91BF-1799668D5DF5}" destId="{48CB23B0-3B4C-4996-8B7B-C0B43C290394}" srcOrd="5" destOrd="0" presId="urn:microsoft.com/office/officeart/2005/8/layout/vList5"/>
    <dgm:cxn modelId="{BB49636A-6CA6-4B02-8DBB-E82C6BEC395F}" type="presParOf" srcId="{678323C2-C935-42CE-91BF-1799668D5DF5}" destId="{EA0364F9-5CF9-48DF-92AA-5F16684AA8B7}" srcOrd="6" destOrd="0" presId="urn:microsoft.com/office/officeart/2005/8/layout/vList5"/>
    <dgm:cxn modelId="{E4B1F168-6686-4766-B8A0-29DCAAC5792B}" type="presParOf" srcId="{EA0364F9-5CF9-48DF-92AA-5F16684AA8B7}" destId="{8BC6F5C1-6E5B-42F9-B10D-C0CABDCFE723}" srcOrd="0" destOrd="0" presId="urn:microsoft.com/office/officeart/2005/8/layout/vList5"/>
    <dgm:cxn modelId="{7756C02D-F507-46C5-9E04-33BFAAB205A1}" type="presParOf" srcId="{EA0364F9-5CF9-48DF-92AA-5F16684AA8B7}" destId="{977B0C62-7121-42F6-AA5F-4AE4A21E3B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05879-42FA-4128-87DA-1A9987D67EDF}">
      <dsp:nvSpPr>
        <dsp:cNvPr id="0" name=""/>
        <dsp:cNvSpPr/>
      </dsp:nvSpPr>
      <dsp:spPr>
        <a:xfrm>
          <a:off x="0" y="468945"/>
          <a:ext cx="7886700" cy="132721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IN" sz="2500" kern="1200" smtClean="0"/>
            <a:t>Process through which the databases need to be designed.</a:t>
          </a:r>
          <a:endParaRPr lang="en-IN" sz="2500" kern="1200"/>
        </a:p>
      </dsp:txBody>
      <dsp:txXfrm>
        <a:off x="64789" y="533734"/>
        <a:ext cx="7757122" cy="1197640"/>
      </dsp:txXfrm>
    </dsp:sp>
    <dsp:sp modelId="{B81A349F-260E-430C-8EB3-0CE7116D0DBF}">
      <dsp:nvSpPr>
        <dsp:cNvPr id="0" name=""/>
        <dsp:cNvSpPr/>
      </dsp:nvSpPr>
      <dsp:spPr>
        <a:xfrm>
          <a:off x="0" y="1868164"/>
          <a:ext cx="7886700" cy="1327218"/>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IN" sz="2500" kern="1200" smtClean="0"/>
            <a:t>The first part of the design is the logical design where need  to identify what are the schemas and what are the constraints that apply, what is authorization required.</a:t>
          </a:r>
          <a:endParaRPr lang="en-IN" sz="2500" kern="1200"/>
        </a:p>
      </dsp:txBody>
      <dsp:txXfrm>
        <a:off x="64789" y="1932953"/>
        <a:ext cx="7757122" cy="1197640"/>
      </dsp:txXfrm>
    </dsp:sp>
    <dsp:sp modelId="{61BDC8C4-0F3C-4755-9AC7-0349FEECC17A}">
      <dsp:nvSpPr>
        <dsp:cNvPr id="0" name=""/>
        <dsp:cNvSpPr/>
      </dsp:nvSpPr>
      <dsp:spPr>
        <a:xfrm>
          <a:off x="0" y="3267383"/>
          <a:ext cx="7886700" cy="1327218"/>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just" defTabSz="1111250" rtl="0">
            <a:lnSpc>
              <a:spcPct val="90000"/>
            </a:lnSpc>
            <a:spcBef>
              <a:spcPct val="0"/>
            </a:spcBef>
            <a:spcAft>
              <a:spcPct val="35000"/>
            </a:spcAft>
          </a:pPr>
          <a:r>
            <a:rPr lang="en-IN" sz="2500" kern="1200" dirty="0" smtClean="0"/>
            <a:t>Physical design which decides on the physical layout of the data, what are the different database files, how they should be indexed and so on.</a:t>
          </a:r>
          <a:endParaRPr lang="en-IN" sz="2500" kern="1200" dirty="0"/>
        </a:p>
      </dsp:txBody>
      <dsp:txXfrm>
        <a:off x="64789" y="3332172"/>
        <a:ext cx="7757122" cy="11976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6007-CCE6-4FD5-8A37-E7E932BFE452}">
      <dsp:nvSpPr>
        <dsp:cNvPr id="0" name=""/>
        <dsp:cNvSpPr/>
      </dsp:nvSpPr>
      <dsp:spPr>
        <a:xfrm rot="5400000">
          <a:off x="4875391" y="-191175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A database can only be accessed using a language having linear syntax that supports data definition, data manipulation, and transaction management operations. This language can be used directly or by means of some application. </a:t>
          </a:r>
          <a:endParaRPr lang="en-IN" sz="1400" kern="1200" dirty="0"/>
        </a:p>
      </dsp:txBody>
      <dsp:txXfrm rot="-5400000">
        <a:off x="2839211" y="172028"/>
        <a:ext cx="4999886" cy="879924"/>
      </dsp:txXfrm>
    </dsp:sp>
    <dsp:sp modelId="{07620E7E-BB99-4A21-8E60-8F3E254E07C5}">
      <dsp:nvSpPr>
        <dsp:cNvPr id="0" name=""/>
        <dsp:cNvSpPr/>
      </dsp:nvSpPr>
      <dsp:spPr>
        <a:xfrm>
          <a:off x="0" y="2534"/>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5</a:t>
          </a:r>
        </a:p>
        <a:p>
          <a:pPr lvl="0" algn="ctr" defTabSz="844550" rtl="0">
            <a:lnSpc>
              <a:spcPct val="90000"/>
            </a:lnSpc>
            <a:spcBef>
              <a:spcPct val="0"/>
            </a:spcBef>
            <a:spcAft>
              <a:spcPct val="35000"/>
            </a:spcAft>
          </a:pPr>
          <a:r>
            <a:rPr lang="en-US" sz="1900" b="0" i="0" kern="1200" dirty="0" smtClean="0"/>
            <a:t>Comprehensive Data Sub-Language Rule</a:t>
          </a:r>
          <a:endParaRPr lang="en-IN" sz="1900" kern="1200" dirty="0"/>
        </a:p>
      </dsp:txBody>
      <dsp:txXfrm>
        <a:off x="59502" y="62036"/>
        <a:ext cx="2720208" cy="1099906"/>
      </dsp:txXfrm>
    </dsp:sp>
    <dsp:sp modelId="{2CE63495-C887-43EB-948D-7216B639AB4E}">
      <dsp:nvSpPr>
        <dsp:cNvPr id="0" name=""/>
        <dsp:cNvSpPr/>
      </dsp:nvSpPr>
      <dsp:spPr>
        <a:xfrm rot="5400000">
          <a:off x="4875391" y="-63189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rtl="0">
            <a:lnSpc>
              <a:spcPct val="90000"/>
            </a:lnSpc>
            <a:spcBef>
              <a:spcPct val="0"/>
            </a:spcBef>
            <a:spcAft>
              <a:spcPct val="15000"/>
            </a:spcAft>
            <a:buChar char="••"/>
          </a:pPr>
          <a:r>
            <a:rPr lang="en-US" sz="1500" b="0" i="0" kern="1200" dirty="0" smtClean="0"/>
            <a:t>All the views of a database, which can theoretically be updated, must also be updatable by the system</a:t>
          </a:r>
          <a:endParaRPr lang="en-IN" sz="1500" kern="1200" dirty="0"/>
        </a:p>
      </dsp:txBody>
      <dsp:txXfrm rot="-5400000">
        <a:off x="2839211" y="1451884"/>
        <a:ext cx="4999886" cy="879924"/>
      </dsp:txXfrm>
    </dsp:sp>
    <dsp:sp modelId="{4AA333D2-C551-448D-9577-E69237552E29}">
      <dsp:nvSpPr>
        <dsp:cNvPr id="0" name=""/>
        <dsp:cNvSpPr/>
      </dsp:nvSpPr>
      <dsp:spPr>
        <a:xfrm>
          <a:off x="0" y="1282390"/>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6</a:t>
          </a:r>
        </a:p>
        <a:p>
          <a:pPr lvl="0" algn="ctr" defTabSz="844550" rtl="0">
            <a:lnSpc>
              <a:spcPct val="90000"/>
            </a:lnSpc>
            <a:spcBef>
              <a:spcPct val="0"/>
            </a:spcBef>
            <a:spcAft>
              <a:spcPct val="35000"/>
            </a:spcAft>
          </a:pPr>
          <a:r>
            <a:rPr lang="en-US" sz="1900" b="0" i="0" kern="1200" dirty="0" smtClean="0"/>
            <a:t>View Updating Rule</a:t>
          </a:r>
          <a:endParaRPr lang="en-IN" sz="1900" kern="1200" dirty="0"/>
        </a:p>
      </dsp:txBody>
      <dsp:txXfrm>
        <a:off x="59502" y="1341892"/>
        <a:ext cx="2720208" cy="1099906"/>
      </dsp:txXfrm>
    </dsp:sp>
    <dsp:sp modelId="{47B1ADA7-FC0C-469B-98F1-93394FB16A26}">
      <dsp:nvSpPr>
        <dsp:cNvPr id="0" name=""/>
        <dsp:cNvSpPr/>
      </dsp:nvSpPr>
      <dsp:spPr>
        <a:xfrm rot="5400000">
          <a:off x="4875391" y="64795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A database must support high-level insertion, </a:t>
          </a:r>
          <a:r>
            <a:rPr lang="en-US" sz="1400" b="0" i="0" kern="1200" dirty="0" err="1" smtClean="0"/>
            <a:t>updation</a:t>
          </a:r>
          <a:r>
            <a:rPr lang="en-US" sz="1400" b="0" i="0" kern="1200" dirty="0" smtClean="0"/>
            <a:t>, and deletion. This must not be limited to a single row, that is, it must also support union, intersection and minus operations to yield sets of data records</a:t>
          </a:r>
          <a:endParaRPr lang="en-IN" sz="1400" kern="1200" dirty="0"/>
        </a:p>
      </dsp:txBody>
      <dsp:txXfrm rot="-5400000">
        <a:off x="2839211" y="2731740"/>
        <a:ext cx="4999886" cy="879924"/>
      </dsp:txXfrm>
    </dsp:sp>
    <dsp:sp modelId="{EC7F6798-B70D-483D-A100-5FFB0FDAAF0C}">
      <dsp:nvSpPr>
        <dsp:cNvPr id="0" name=""/>
        <dsp:cNvSpPr/>
      </dsp:nvSpPr>
      <dsp:spPr>
        <a:xfrm>
          <a:off x="0" y="2562246"/>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7</a:t>
          </a:r>
        </a:p>
        <a:p>
          <a:pPr lvl="0" algn="ctr" defTabSz="844550" rtl="0">
            <a:lnSpc>
              <a:spcPct val="90000"/>
            </a:lnSpc>
            <a:spcBef>
              <a:spcPct val="0"/>
            </a:spcBef>
            <a:spcAft>
              <a:spcPct val="35000"/>
            </a:spcAft>
          </a:pPr>
          <a:r>
            <a:rPr lang="en-US" sz="1900" b="0" i="0" kern="1200" dirty="0" smtClean="0"/>
            <a:t>High-Level Insert, Update, and Delete Rule</a:t>
          </a:r>
          <a:endParaRPr lang="en-IN" sz="1900" kern="1200" dirty="0"/>
        </a:p>
      </dsp:txBody>
      <dsp:txXfrm>
        <a:off x="59502" y="2621748"/>
        <a:ext cx="2720208" cy="1099906"/>
      </dsp:txXfrm>
    </dsp:sp>
    <dsp:sp modelId="{977B0C62-7121-42F6-AA5F-4AE4A21E3B0B}">
      <dsp:nvSpPr>
        <dsp:cNvPr id="0" name=""/>
        <dsp:cNvSpPr/>
      </dsp:nvSpPr>
      <dsp:spPr>
        <a:xfrm rot="5400000">
          <a:off x="4875391" y="192781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The data stored in a database must be independent of the applications that access the database. Any change in the physical structure of a database must not have any impact on how the data is being accessed by external applications.</a:t>
          </a:r>
          <a:endParaRPr lang="en-IN" sz="1400" kern="1200" dirty="0"/>
        </a:p>
      </dsp:txBody>
      <dsp:txXfrm rot="-5400000">
        <a:off x="2839211" y="4011596"/>
        <a:ext cx="4999886" cy="879924"/>
      </dsp:txXfrm>
    </dsp:sp>
    <dsp:sp modelId="{8BC6F5C1-6E5B-42F9-B10D-C0CABDCFE723}">
      <dsp:nvSpPr>
        <dsp:cNvPr id="0" name=""/>
        <dsp:cNvSpPr/>
      </dsp:nvSpPr>
      <dsp:spPr>
        <a:xfrm>
          <a:off x="0" y="3842103"/>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i="0" kern="1200" dirty="0" smtClean="0"/>
            <a:t>Rule 8</a:t>
          </a:r>
        </a:p>
        <a:p>
          <a:pPr lvl="0" algn="ctr" defTabSz="844550" rtl="0">
            <a:lnSpc>
              <a:spcPct val="90000"/>
            </a:lnSpc>
            <a:spcBef>
              <a:spcPct val="0"/>
            </a:spcBef>
            <a:spcAft>
              <a:spcPct val="35000"/>
            </a:spcAft>
          </a:pPr>
          <a:r>
            <a:rPr lang="en-US" sz="1900" b="0" i="0" kern="1200" dirty="0" smtClean="0"/>
            <a:t> Physical Data Independence</a:t>
          </a:r>
          <a:endParaRPr lang="en-IN" sz="1900" kern="1200" dirty="0"/>
        </a:p>
      </dsp:txBody>
      <dsp:txXfrm>
        <a:off x="59502" y="3901605"/>
        <a:ext cx="2720208" cy="10999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6007-CCE6-4FD5-8A37-E7E932BFE452}">
      <dsp:nvSpPr>
        <dsp:cNvPr id="0" name=""/>
        <dsp:cNvSpPr/>
      </dsp:nvSpPr>
      <dsp:spPr>
        <a:xfrm rot="5400000">
          <a:off x="4875391" y="-191175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The logical data in a database must be independent of its user’s view. Any change in logical data must not affect the applications using it. For example, if two tables are merged or one is split into two different tables, there should be no impact or change on the user application. </a:t>
          </a:r>
          <a:endParaRPr lang="en-IN" sz="1400" kern="1200" dirty="0"/>
        </a:p>
      </dsp:txBody>
      <dsp:txXfrm rot="-5400000">
        <a:off x="2839211" y="172028"/>
        <a:ext cx="4999886" cy="879924"/>
      </dsp:txXfrm>
    </dsp:sp>
    <dsp:sp modelId="{07620E7E-BB99-4A21-8E60-8F3E254E07C5}">
      <dsp:nvSpPr>
        <dsp:cNvPr id="0" name=""/>
        <dsp:cNvSpPr/>
      </dsp:nvSpPr>
      <dsp:spPr>
        <a:xfrm>
          <a:off x="0" y="2534"/>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9</a:t>
          </a:r>
        </a:p>
        <a:p>
          <a:pPr lvl="0" algn="ctr" defTabSz="977900" rtl="0">
            <a:lnSpc>
              <a:spcPct val="90000"/>
            </a:lnSpc>
            <a:spcBef>
              <a:spcPct val="0"/>
            </a:spcBef>
            <a:spcAft>
              <a:spcPct val="35000"/>
            </a:spcAft>
          </a:pPr>
          <a:r>
            <a:rPr lang="en-IN" sz="2200" b="0" i="0" kern="1200" dirty="0" smtClean="0"/>
            <a:t> Logical Data Independence</a:t>
          </a:r>
          <a:endParaRPr lang="en-IN" sz="2200" kern="1200" dirty="0"/>
        </a:p>
      </dsp:txBody>
      <dsp:txXfrm>
        <a:off x="59502" y="62036"/>
        <a:ext cx="2720208" cy="1099906"/>
      </dsp:txXfrm>
    </dsp:sp>
    <dsp:sp modelId="{2CE63495-C887-43EB-948D-7216B639AB4E}">
      <dsp:nvSpPr>
        <dsp:cNvPr id="0" name=""/>
        <dsp:cNvSpPr/>
      </dsp:nvSpPr>
      <dsp:spPr>
        <a:xfrm rot="5400000">
          <a:off x="4875391" y="-63189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rtl="0">
            <a:lnSpc>
              <a:spcPct val="90000"/>
            </a:lnSpc>
            <a:spcBef>
              <a:spcPct val="0"/>
            </a:spcBef>
            <a:spcAft>
              <a:spcPct val="15000"/>
            </a:spcAft>
            <a:buChar char="••"/>
          </a:pPr>
          <a:r>
            <a:rPr lang="en-US" sz="1500" b="0" i="0" kern="1200" dirty="0" smtClean="0"/>
            <a:t>A database must be independent of the application that uses it. All its integrity constraints can be independently modified without the need of any change in the application.</a:t>
          </a:r>
          <a:endParaRPr lang="en-IN" sz="1500" kern="1200" dirty="0"/>
        </a:p>
      </dsp:txBody>
      <dsp:txXfrm rot="-5400000">
        <a:off x="2839211" y="1451884"/>
        <a:ext cx="4999886" cy="879924"/>
      </dsp:txXfrm>
    </dsp:sp>
    <dsp:sp modelId="{4AA333D2-C551-448D-9577-E69237552E29}">
      <dsp:nvSpPr>
        <dsp:cNvPr id="0" name=""/>
        <dsp:cNvSpPr/>
      </dsp:nvSpPr>
      <dsp:spPr>
        <a:xfrm>
          <a:off x="0" y="1282390"/>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10</a:t>
          </a:r>
        </a:p>
        <a:p>
          <a:pPr lvl="0" algn="ctr" defTabSz="977900" rtl="0">
            <a:lnSpc>
              <a:spcPct val="90000"/>
            </a:lnSpc>
            <a:spcBef>
              <a:spcPct val="0"/>
            </a:spcBef>
            <a:spcAft>
              <a:spcPct val="35000"/>
            </a:spcAft>
          </a:pPr>
          <a:r>
            <a:rPr lang="en-IN" sz="2200" b="0" i="0" kern="1200" dirty="0" smtClean="0"/>
            <a:t>Integrity Independence</a:t>
          </a:r>
          <a:endParaRPr lang="en-IN" sz="2200" kern="1200" dirty="0"/>
        </a:p>
      </dsp:txBody>
      <dsp:txXfrm>
        <a:off x="59502" y="1341892"/>
        <a:ext cx="2720208" cy="1099906"/>
      </dsp:txXfrm>
    </dsp:sp>
    <dsp:sp modelId="{47B1ADA7-FC0C-469B-98F1-93394FB16A26}">
      <dsp:nvSpPr>
        <dsp:cNvPr id="0" name=""/>
        <dsp:cNvSpPr/>
      </dsp:nvSpPr>
      <dsp:spPr>
        <a:xfrm rot="5400000">
          <a:off x="4875391" y="64795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The end-user must not be able to see that the data is distributed over various locations. Users should always get the impression that the data is located at one site only. This rule has been regarded as the foundation of distributed database systems.</a:t>
          </a:r>
          <a:endParaRPr lang="en-IN" sz="1400" kern="1200" dirty="0"/>
        </a:p>
      </dsp:txBody>
      <dsp:txXfrm rot="-5400000">
        <a:off x="2839211" y="2731740"/>
        <a:ext cx="4999886" cy="879924"/>
      </dsp:txXfrm>
    </dsp:sp>
    <dsp:sp modelId="{EC7F6798-B70D-483D-A100-5FFB0FDAAF0C}">
      <dsp:nvSpPr>
        <dsp:cNvPr id="0" name=""/>
        <dsp:cNvSpPr/>
      </dsp:nvSpPr>
      <dsp:spPr>
        <a:xfrm>
          <a:off x="0" y="2562246"/>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11</a:t>
          </a:r>
        </a:p>
        <a:p>
          <a:pPr lvl="0" algn="ctr" defTabSz="977900" rtl="0">
            <a:lnSpc>
              <a:spcPct val="90000"/>
            </a:lnSpc>
            <a:spcBef>
              <a:spcPct val="0"/>
            </a:spcBef>
            <a:spcAft>
              <a:spcPct val="35000"/>
            </a:spcAft>
          </a:pPr>
          <a:r>
            <a:rPr lang="en-IN" sz="2200" b="0" i="0" kern="1200" dirty="0" smtClean="0"/>
            <a:t>Distribution Independence</a:t>
          </a:r>
          <a:endParaRPr lang="en-IN" sz="2200" kern="1200" dirty="0"/>
        </a:p>
      </dsp:txBody>
      <dsp:txXfrm>
        <a:off x="59502" y="2621748"/>
        <a:ext cx="2720208" cy="1099906"/>
      </dsp:txXfrm>
    </dsp:sp>
    <dsp:sp modelId="{977B0C62-7121-42F6-AA5F-4AE4A21E3B0B}">
      <dsp:nvSpPr>
        <dsp:cNvPr id="0" name=""/>
        <dsp:cNvSpPr/>
      </dsp:nvSpPr>
      <dsp:spPr>
        <a:xfrm rot="5400000">
          <a:off x="4875391" y="192781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b="0" i="0" kern="1200" dirty="0" smtClean="0"/>
            <a:t>If a system has an interface that provides access to low-level records, then the interface must not be able to subvert the system and bypass security and integrity constraints.</a:t>
          </a:r>
          <a:endParaRPr lang="en-IN" sz="1400" kern="1200" dirty="0"/>
        </a:p>
      </dsp:txBody>
      <dsp:txXfrm rot="-5400000">
        <a:off x="2839211" y="4011596"/>
        <a:ext cx="4999886" cy="879924"/>
      </dsp:txXfrm>
    </dsp:sp>
    <dsp:sp modelId="{8BC6F5C1-6E5B-42F9-B10D-C0CABDCFE723}">
      <dsp:nvSpPr>
        <dsp:cNvPr id="0" name=""/>
        <dsp:cNvSpPr/>
      </dsp:nvSpPr>
      <dsp:spPr>
        <a:xfrm>
          <a:off x="0" y="3842103"/>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IN" sz="2200" b="0" i="0" kern="1200" dirty="0" smtClean="0"/>
            <a:t>Rule 12</a:t>
          </a:r>
        </a:p>
        <a:p>
          <a:pPr lvl="0" algn="ctr" defTabSz="977900" rtl="0">
            <a:lnSpc>
              <a:spcPct val="90000"/>
            </a:lnSpc>
            <a:spcBef>
              <a:spcPct val="0"/>
            </a:spcBef>
            <a:spcAft>
              <a:spcPct val="35000"/>
            </a:spcAft>
          </a:pPr>
          <a:r>
            <a:rPr lang="en-IN" sz="2200" b="0" i="0" kern="1200" dirty="0" smtClean="0"/>
            <a:t>Non-Subversion Rule</a:t>
          </a:r>
          <a:endParaRPr lang="en-IN" sz="2200" kern="1200" dirty="0"/>
        </a:p>
      </dsp:txBody>
      <dsp:txXfrm>
        <a:off x="59502" y="3901605"/>
        <a:ext cx="2720208" cy="1099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EE87A-6BBF-4BEF-BCF0-CF8DEF72046D}">
      <dsp:nvSpPr>
        <dsp:cNvPr id="0" name=""/>
        <dsp:cNvSpPr/>
      </dsp:nvSpPr>
      <dsp:spPr>
        <a:xfrm>
          <a:off x="0" y="78897"/>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Collection of relations</a:t>
          </a:r>
          <a:endParaRPr lang="en-IN" sz="1700" kern="1200"/>
        </a:p>
      </dsp:txBody>
      <dsp:txXfrm>
        <a:off x="32163" y="111060"/>
        <a:ext cx="7822374" cy="594530"/>
      </dsp:txXfrm>
    </dsp:sp>
    <dsp:sp modelId="{178051F1-97E9-4C24-ACAA-0AEE0CDC2352}">
      <dsp:nvSpPr>
        <dsp:cNvPr id="0" name=""/>
        <dsp:cNvSpPr/>
      </dsp:nvSpPr>
      <dsp:spPr>
        <a:xfrm>
          <a:off x="0" y="786713"/>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A relation is nothing but a table of values.</a:t>
          </a:r>
          <a:endParaRPr lang="en-IN" sz="1700" kern="1200"/>
        </a:p>
      </dsp:txBody>
      <dsp:txXfrm>
        <a:off x="32163" y="818876"/>
        <a:ext cx="7822374" cy="594530"/>
      </dsp:txXfrm>
    </dsp:sp>
    <dsp:sp modelId="{82430E9D-1D52-4457-906B-BE083F806082}">
      <dsp:nvSpPr>
        <dsp:cNvPr id="0" name=""/>
        <dsp:cNvSpPr/>
      </dsp:nvSpPr>
      <dsp:spPr>
        <a:xfrm>
          <a:off x="0" y="1494529"/>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Every row in the table represents a collection of related data values.</a:t>
          </a:r>
          <a:endParaRPr lang="en-IN" sz="1700" kern="1200"/>
        </a:p>
      </dsp:txBody>
      <dsp:txXfrm>
        <a:off x="32163" y="1526692"/>
        <a:ext cx="7822374" cy="594530"/>
      </dsp:txXfrm>
    </dsp:sp>
    <dsp:sp modelId="{FB1041D0-9457-4020-947C-7B55ED297691}">
      <dsp:nvSpPr>
        <dsp:cNvPr id="0" name=""/>
        <dsp:cNvSpPr/>
      </dsp:nvSpPr>
      <dsp:spPr>
        <a:xfrm>
          <a:off x="0" y="2202345"/>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These rows in the table denote a real-world entity or relationship.</a:t>
          </a:r>
          <a:endParaRPr lang="en-IN" sz="1700" kern="1200"/>
        </a:p>
      </dsp:txBody>
      <dsp:txXfrm>
        <a:off x="32163" y="2234508"/>
        <a:ext cx="7822374" cy="594530"/>
      </dsp:txXfrm>
    </dsp:sp>
    <dsp:sp modelId="{0DD6A231-FE75-4DA0-8070-E080465024C4}">
      <dsp:nvSpPr>
        <dsp:cNvPr id="0" name=""/>
        <dsp:cNvSpPr/>
      </dsp:nvSpPr>
      <dsp:spPr>
        <a:xfrm>
          <a:off x="0" y="2910162"/>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The table name and column names are helpful to interpret the meaning of values in each row.</a:t>
          </a:r>
          <a:endParaRPr lang="en-IN" sz="1700" kern="1200"/>
        </a:p>
      </dsp:txBody>
      <dsp:txXfrm>
        <a:off x="32163" y="2942325"/>
        <a:ext cx="7822374" cy="594530"/>
      </dsp:txXfrm>
    </dsp:sp>
    <dsp:sp modelId="{93BD5BBB-6276-47D3-B11E-128EB46C7B94}">
      <dsp:nvSpPr>
        <dsp:cNvPr id="0" name=""/>
        <dsp:cNvSpPr/>
      </dsp:nvSpPr>
      <dsp:spPr>
        <a:xfrm>
          <a:off x="0" y="3617978"/>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smtClean="0"/>
            <a:t>In the relational model, data are stored as tables</a:t>
          </a:r>
          <a:endParaRPr lang="en-IN" sz="1700" kern="1200"/>
        </a:p>
      </dsp:txBody>
      <dsp:txXfrm>
        <a:off x="32163" y="3650141"/>
        <a:ext cx="7822374" cy="594530"/>
      </dsp:txXfrm>
    </dsp:sp>
    <dsp:sp modelId="{5B5CA92F-CF6D-470E-8D3E-C78F79B88752}">
      <dsp:nvSpPr>
        <dsp:cNvPr id="0" name=""/>
        <dsp:cNvSpPr/>
      </dsp:nvSpPr>
      <dsp:spPr>
        <a:xfrm>
          <a:off x="0" y="4325794"/>
          <a:ext cx="7886700" cy="65885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just" defTabSz="755650" rtl="0">
            <a:lnSpc>
              <a:spcPct val="90000"/>
            </a:lnSpc>
            <a:spcBef>
              <a:spcPct val="0"/>
            </a:spcBef>
            <a:spcAft>
              <a:spcPct val="35000"/>
            </a:spcAft>
          </a:pPr>
          <a:r>
            <a:rPr lang="en-US" sz="1700" kern="1200" dirty="0" smtClean="0"/>
            <a:t>However, the physical storage of the data is independent of the way the data are logically organized.</a:t>
          </a:r>
          <a:endParaRPr lang="en-IN" sz="1700" kern="1200" dirty="0"/>
        </a:p>
      </dsp:txBody>
      <dsp:txXfrm>
        <a:off x="32163" y="4357957"/>
        <a:ext cx="7822374" cy="594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9DC91-F83C-4A86-B865-9AB3CED8C6FD}">
      <dsp:nvSpPr>
        <dsp:cNvPr id="0" name=""/>
        <dsp:cNvSpPr/>
      </dsp:nvSpPr>
      <dsp:spPr>
        <a:xfrm>
          <a:off x="5711" y="191535"/>
          <a:ext cx="2439242" cy="175589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Attribute:</a:t>
          </a:r>
          <a:r>
            <a:rPr lang="en-US" sz="1600" kern="1200" dirty="0" smtClean="0">
              <a:solidFill>
                <a:schemeClr val="tx1"/>
              </a:solidFill>
            </a:rPr>
            <a:t> Each column in a Table. Attributes are the properties which define a relation. e.g., Student </a:t>
          </a:r>
          <a:r>
            <a:rPr lang="en-US" sz="1600" kern="1200" dirty="0" err="1" smtClean="0">
              <a:solidFill>
                <a:schemeClr val="tx1"/>
              </a:solidFill>
            </a:rPr>
            <a:t>Rollno</a:t>
          </a:r>
          <a:r>
            <a:rPr lang="en-US" sz="1600" kern="1200" dirty="0" smtClean="0">
              <a:solidFill>
                <a:schemeClr val="tx1"/>
              </a:solidFill>
            </a:rPr>
            <a:t>, Name, etc.</a:t>
          </a:r>
          <a:endParaRPr lang="en-IN" sz="1600" kern="1200" dirty="0">
            <a:solidFill>
              <a:schemeClr val="tx1"/>
            </a:solidFill>
          </a:endParaRPr>
        </a:p>
      </dsp:txBody>
      <dsp:txXfrm>
        <a:off x="5711" y="191535"/>
        <a:ext cx="2439242" cy="1755895"/>
      </dsp:txXfrm>
    </dsp:sp>
    <dsp:sp modelId="{5E398457-87E7-41B7-8B4A-E15716B18AED}">
      <dsp:nvSpPr>
        <dsp:cNvPr id="0" name=""/>
        <dsp:cNvSpPr/>
      </dsp:nvSpPr>
      <dsp:spPr>
        <a:xfrm>
          <a:off x="2635710" y="58179"/>
          <a:ext cx="3402830" cy="202260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Tables</a:t>
          </a:r>
          <a:r>
            <a:rPr lang="en-US" sz="1600" kern="1200" dirty="0" smtClean="0">
              <a:solidFill>
                <a:schemeClr val="tx1"/>
              </a:solidFill>
            </a:rPr>
            <a:t> – In the Relational model the, relations are saved in the table format. It is stored along with its entities. A table has two properties rows and columns. Rows represent records and columns represent attributes.</a:t>
          </a:r>
          <a:endParaRPr lang="en-IN" sz="1600" kern="1200" dirty="0">
            <a:solidFill>
              <a:schemeClr val="tx1"/>
            </a:solidFill>
          </a:endParaRPr>
        </a:p>
      </dsp:txBody>
      <dsp:txXfrm>
        <a:off x="2635710" y="58179"/>
        <a:ext cx="3402830" cy="2022607"/>
      </dsp:txXfrm>
    </dsp:sp>
    <dsp:sp modelId="{E1A283E5-8320-4DF9-BC9A-1B0540D98E88}">
      <dsp:nvSpPr>
        <dsp:cNvPr id="0" name=""/>
        <dsp:cNvSpPr/>
      </dsp:nvSpPr>
      <dsp:spPr>
        <a:xfrm>
          <a:off x="6229297" y="340503"/>
          <a:ext cx="2593678" cy="145796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Tuple</a:t>
          </a:r>
          <a:r>
            <a:rPr lang="en-US" sz="1600" kern="1200" dirty="0" smtClean="0">
              <a:solidFill>
                <a:schemeClr val="tx1"/>
              </a:solidFill>
            </a:rPr>
            <a:t> – It is nothing but a single row of a table, which contains a single record.</a:t>
          </a:r>
          <a:endParaRPr lang="en-IN" sz="1600" kern="1200" dirty="0">
            <a:solidFill>
              <a:schemeClr val="tx1"/>
            </a:solidFill>
          </a:endParaRPr>
        </a:p>
      </dsp:txBody>
      <dsp:txXfrm>
        <a:off x="6229297" y="340503"/>
        <a:ext cx="2593678" cy="1457960"/>
      </dsp:txXfrm>
    </dsp:sp>
    <dsp:sp modelId="{9B89E7D6-7E3B-414E-8AC4-218519E70BFD}">
      <dsp:nvSpPr>
        <dsp:cNvPr id="0" name=""/>
        <dsp:cNvSpPr/>
      </dsp:nvSpPr>
      <dsp:spPr>
        <a:xfrm>
          <a:off x="162160" y="2271543"/>
          <a:ext cx="3016795" cy="114453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Relation Schema:</a:t>
          </a:r>
          <a:r>
            <a:rPr lang="en-US" sz="1600" kern="1200" dirty="0" smtClean="0">
              <a:solidFill>
                <a:schemeClr val="tx1"/>
              </a:solidFill>
            </a:rPr>
            <a:t> A relation schema represents the name of the relation with its attributes.</a:t>
          </a:r>
          <a:endParaRPr lang="en-IN" sz="1600" kern="1200" dirty="0">
            <a:solidFill>
              <a:schemeClr val="tx1"/>
            </a:solidFill>
          </a:endParaRPr>
        </a:p>
      </dsp:txBody>
      <dsp:txXfrm>
        <a:off x="162160" y="2271543"/>
        <a:ext cx="3016795" cy="1144539"/>
      </dsp:txXfrm>
    </dsp:sp>
    <dsp:sp modelId="{85FC89DD-CE64-4387-A519-7B9815485B73}">
      <dsp:nvSpPr>
        <dsp:cNvPr id="0" name=""/>
        <dsp:cNvSpPr/>
      </dsp:nvSpPr>
      <dsp:spPr>
        <a:xfrm>
          <a:off x="3369713" y="2271543"/>
          <a:ext cx="3080089" cy="114453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Degree:</a:t>
          </a:r>
          <a:r>
            <a:rPr lang="en-US" sz="1600" kern="1200" dirty="0" smtClean="0">
              <a:solidFill>
                <a:schemeClr val="tx1"/>
              </a:solidFill>
            </a:rPr>
            <a:t> The total number of attributes which in the relation is called the degree of the relation.</a:t>
          </a:r>
          <a:endParaRPr lang="en-IN" sz="1600" kern="1200" dirty="0">
            <a:solidFill>
              <a:schemeClr val="tx1"/>
            </a:solidFill>
          </a:endParaRPr>
        </a:p>
      </dsp:txBody>
      <dsp:txXfrm>
        <a:off x="3369713" y="2271543"/>
        <a:ext cx="3080089" cy="1144539"/>
      </dsp:txXfrm>
    </dsp:sp>
    <dsp:sp modelId="{58CC494B-CA5D-4F13-810C-04DF9839C6DD}">
      <dsp:nvSpPr>
        <dsp:cNvPr id="0" name=""/>
        <dsp:cNvSpPr/>
      </dsp:nvSpPr>
      <dsp:spPr>
        <a:xfrm>
          <a:off x="6640558" y="2271543"/>
          <a:ext cx="2025968" cy="11445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Cardinality: </a:t>
          </a:r>
          <a:r>
            <a:rPr lang="en-US" sz="1600" kern="1200" dirty="0" smtClean="0">
              <a:solidFill>
                <a:schemeClr val="tx1"/>
              </a:solidFill>
            </a:rPr>
            <a:t>Total number of rows present in the Table.</a:t>
          </a:r>
          <a:endParaRPr lang="en-IN" sz="1600" kern="1200" dirty="0">
            <a:solidFill>
              <a:schemeClr val="tx1"/>
            </a:solidFill>
          </a:endParaRPr>
        </a:p>
      </dsp:txBody>
      <dsp:txXfrm>
        <a:off x="6640558" y="2271543"/>
        <a:ext cx="2025968" cy="1144539"/>
      </dsp:txXfrm>
    </dsp:sp>
    <dsp:sp modelId="{56D37420-3BC1-4B0A-8ACB-E96D87163DBB}">
      <dsp:nvSpPr>
        <dsp:cNvPr id="0" name=""/>
        <dsp:cNvSpPr/>
      </dsp:nvSpPr>
      <dsp:spPr>
        <a:xfrm>
          <a:off x="2449" y="3606839"/>
          <a:ext cx="2779590" cy="182563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Relation instance</a:t>
          </a:r>
          <a:r>
            <a:rPr lang="en-US" sz="1600" kern="1200" dirty="0" smtClean="0">
              <a:solidFill>
                <a:schemeClr val="tx1"/>
              </a:solidFill>
            </a:rPr>
            <a:t> – Relation instance is a finite set of tuples in the RDBMS system. Relation instances never have duplicate tuples.</a:t>
          </a:r>
          <a:endParaRPr lang="en-IN" sz="1600" kern="1200" dirty="0">
            <a:solidFill>
              <a:schemeClr val="tx1"/>
            </a:solidFill>
          </a:endParaRPr>
        </a:p>
      </dsp:txBody>
      <dsp:txXfrm>
        <a:off x="2449" y="3606839"/>
        <a:ext cx="2779590" cy="1825631"/>
      </dsp:txXfrm>
    </dsp:sp>
    <dsp:sp modelId="{EEB853A2-C385-46E6-930C-1C0BF55341BE}">
      <dsp:nvSpPr>
        <dsp:cNvPr id="0" name=""/>
        <dsp:cNvSpPr/>
      </dsp:nvSpPr>
      <dsp:spPr>
        <a:xfrm>
          <a:off x="2972796" y="3947385"/>
          <a:ext cx="3071543" cy="114453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Relation key</a:t>
          </a:r>
          <a:r>
            <a:rPr lang="en-US" sz="1600" kern="1200" dirty="0" smtClean="0">
              <a:solidFill>
                <a:schemeClr val="tx1"/>
              </a:solidFill>
            </a:rPr>
            <a:t> - Every row has one, two or multiple attributes, which is called relation key.</a:t>
          </a:r>
          <a:endParaRPr lang="en-IN" sz="1600" kern="1200" dirty="0">
            <a:solidFill>
              <a:schemeClr val="tx1"/>
            </a:solidFill>
          </a:endParaRPr>
        </a:p>
      </dsp:txBody>
      <dsp:txXfrm>
        <a:off x="2972796" y="3947385"/>
        <a:ext cx="3071543" cy="1144539"/>
      </dsp:txXfrm>
    </dsp:sp>
    <dsp:sp modelId="{1D37363E-21D4-457A-B54B-2AE3BCDC0052}">
      <dsp:nvSpPr>
        <dsp:cNvPr id="0" name=""/>
        <dsp:cNvSpPr/>
      </dsp:nvSpPr>
      <dsp:spPr>
        <a:xfrm>
          <a:off x="6235096" y="3695747"/>
          <a:ext cx="2591141" cy="164781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just" defTabSz="711200" rtl="0">
            <a:lnSpc>
              <a:spcPct val="90000"/>
            </a:lnSpc>
            <a:spcBef>
              <a:spcPct val="0"/>
            </a:spcBef>
            <a:spcAft>
              <a:spcPct val="35000"/>
            </a:spcAft>
          </a:pPr>
          <a:r>
            <a:rPr lang="en-US" sz="1600" b="1" kern="1200" dirty="0" smtClean="0">
              <a:solidFill>
                <a:schemeClr val="tx1"/>
              </a:solidFill>
            </a:rPr>
            <a:t>Attribute domain</a:t>
          </a:r>
          <a:r>
            <a:rPr lang="en-US" sz="1600" kern="1200" dirty="0" smtClean="0">
              <a:solidFill>
                <a:schemeClr val="tx1"/>
              </a:solidFill>
            </a:rPr>
            <a:t> – Every attribute has some pre-defined value and scope which is known as attribute domain</a:t>
          </a:r>
          <a:endParaRPr lang="en-IN" sz="1600" kern="1200" dirty="0">
            <a:solidFill>
              <a:schemeClr val="tx1"/>
            </a:solidFill>
          </a:endParaRPr>
        </a:p>
      </dsp:txBody>
      <dsp:txXfrm>
        <a:off x="6235096" y="3695747"/>
        <a:ext cx="2591141" cy="16478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04DBC-CF3F-4FE3-A0CF-1FEF0F8FF0E4}">
      <dsp:nvSpPr>
        <dsp:cNvPr id="0" name=""/>
        <dsp:cNvSpPr/>
      </dsp:nvSpPr>
      <dsp:spPr>
        <a:xfrm>
          <a:off x="0" y="34780"/>
          <a:ext cx="7886700" cy="79633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A DBMS key is an attribute or set of an attribute which helps you to identify a row(tuple) in a relation(table).</a:t>
          </a:r>
          <a:endParaRPr lang="en-IN" sz="1500" kern="1200" dirty="0"/>
        </a:p>
      </dsp:txBody>
      <dsp:txXfrm>
        <a:off x="38874" y="73654"/>
        <a:ext cx="7808952" cy="718583"/>
      </dsp:txXfrm>
    </dsp:sp>
    <dsp:sp modelId="{E1EA52B3-0650-4070-9D8D-582675D0BF72}">
      <dsp:nvSpPr>
        <dsp:cNvPr id="0" name=""/>
        <dsp:cNvSpPr/>
      </dsp:nvSpPr>
      <dsp:spPr>
        <a:xfrm>
          <a:off x="0" y="874311"/>
          <a:ext cx="7886700" cy="79633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They allow you to find the relation between two tables. </a:t>
          </a:r>
          <a:endParaRPr lang="en-IN" sz="1500" kern="1200"/>
        </a:p>
      </dsp:txBody>
      <dsp:txXfrm>
        <a:off x="38874" y="913185"/>
        <a:ext cx="7808952" cy="718583"/>
      </dsp:txXfrm>
    </dsp:sp>
    <dsp:sp modelId="{893639A8-C030-4AEE-9CD8-19E40202F7C3}">
      <dsp:nvSpPr>
        <dsp:cNvPr id="0" name=""/>
        <dsp:cNvSpPr/>
      </dsp:nvSpPr>
      <dsp:spPr>
        <a:xfrm>
          <a:off x="0" y="1713842"/>
          <a:ext cx="7886700" cy="79633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Keys help you to identify any row of data in a table.</a:t>
          </a:r>
          <a:endParaRPr lang="en-IN" sz="1500" kern="1200"/>
        </a:p>
      </dsp:txBody>
      <dsp:txXfrm>
        <a:off x="38874" y="1752716"/>
        <a:ext cx="7808952" cy="718583"/>
      </dsp:txXfrm>
    </dsp:sp>
    <dsp:sp modelId="{FC606F66-A09B-4BB5-A368-DD1355C30BE9}">
      <dsp:nvSpPr>
        <dsp:cNvPr id="0" name=""/>
        <dsp:cNvSpPr/>
      </dsp:nvSpPr>
      <dsp:spPr>
        <a:xfrm>
          <a:off x="0" y="2553374"/>
          <a:ext cx="7886700" cy="79633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In a real-world application, a table could contain thousands of records. Moreover, the records could be duplicated. Keys ensure that you can uniquely identify a table record despite these challenges.</a:t>
          </a:r>
          <a:endParaRPr lang="en-IN" sz="1500" kern="1200"/>
        </a:p>
      </dsp:txBody>
      <dsp:txXfrm>
        <a:off x="38874" y="2592248"/>
        <a:ext cx="7808952" cy="718583"/>
      </dsp:txXfrm>
    </dsp:sp>
    <dsp:sp modelId="{66F3C3CB-E470-400C-9D43-146876DB944A}">
      <dsp:nvSpPr>
        <dsp:cNvPr id="0" name=""/>
        <dsp:cNvSpPr/>
      </dsp:nvSpPr>
      <dsp:spPr>
        <a:xfrm>
          <a:off x="0" y="3392905"/>
          <a:ext cx="7886700" cy="79633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Allows you to establish a relationship and identify the relation between tables</a:t>
          </a:r>
          <a:endParaRPr lang="en-IN" sz="1500" kern="1200"/>
        </a:p>
      </dsp:txBody>
      <dsp:txXfrm>
        <a:off x="38874" y="3431779"/>
        <a:ext cx="7808952" cy="718583"/>
      </dsp:txXfrm>
    </dsp:sp>
    <dsp:sp modelId="{F19B95EC-2FD9-427C-81F6-75BE5A74A023}">
      <dsp:nvSpPr>
        <dsp:cNvPr id="0" name=""/>
        <dsp:cNvSpPr/>
      </dsp:nvSpPr>
      <dsp:spPr>
        <a:xfrm>
          <a:off x="0" y="4232436"/>
          <a:ext cx="7886700" cy="79633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Help you to enforce identity and integrity in the relationship.</a:t>
          </a:r>
          <a:endParaRPr lang="en-IN" sz="1500" kern="1200"/>
        </a:p>
      </dsp:txBody>
      <dsp:txXfrm>
        <a:off x="38874" y="4271310"/>
        <a:ext cx="7808952" cy="7185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203F2-78C3-437F-8500-ED72DD713CB1}">
      <dsp:nvSpPr>
        <dsp:cNvPr id="0" name=""/>
        <dsp:cNvSpPr/>
      </dsp:nvSpPr>
      <dsp:spPr>
        <a:xfrm>
          <a:off x="0" y="67180"/>
          <a:ext cx="2464593" cy="1478756"/>
        </a:xfrm>
        <a:prstGeom prst="rect">
          <a:avLst/>
        </a:prstGeom>
        <a:gradFill rotWithShape="0">
          <a:gsLst>
            <a:gs pos="0">
              <a:schemeClr val="accent3">
                <a:alpha val="90000"/>
                <a:hueOff val="0"/>
                <a:satOff val="0"/>
                <a:lumOff val="0"/>
                <a:alphaOff val="0"/>
                <a:satMod val="103000"/>
                <a:lumMod val="102000"/>
                <a:tint val="94000"/>
              </a:schemeClr>
            </a:gs>
            <a:gs pos="50000">
              <a:schemeClr val="accent3">
                <a:alpha val="90000"/>
                <a:hueOff val="0"/>
                <a:satOff val="0"/>
                <a:lumOff val="0"/>
                <a:alphaOff val="0"/>
                <a:satMod val="110000"/>
                <a:lumMod val="100000"/>
                <a:shade val="100000"/>
              </a:schemeClr>
            </a:gs>
            <a:gs pos="100000">
              <a:schemeClr val="accent3">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smtClean="0">
              <a:solidFill>
                <a:schemeClr val="tx1"/>
              </a:solidFill>
            </a:rPr>
            <a:t>Super Key</a:t>
          </a:r>
          <a:endParaRPr lang="en-IN" sz="3600" kern="1200">
            <a:solidFill>
              <a:schemeClr val="tx1"/>
            </a:solidFill>
          </a:endParaRPr>
        </a:p>
      </dsp:txBody>
      <dsp:txXfrm>
        <a:off x="0" y="67180"/>
        <a:ext cx="2464593" cy="1478756"/>
      </dsp:txXfrm>
    </dsp:sp>
    <dsp:sp modelId="{FA31F702-ED7D-4C91-9673-950C6272D08D}">
      <dsp:nvSpPr>
        <dsp:cNvPr id="0" name=""/>
        <dsp:cNvSpPr/>
      </dsp:nvSpPr>
      <dsp:spPr>
        <a:xfrm>
          <a:off x="2711053" y="67180"/>
          <a:ext cx="2464593" cy="1478756"/>
        </a:xfrm>
        <a:prstGeom prst="rect">
          <a:avLst/>
        </a:prstGeom>
        <a:gradFill rotWithShape="0">
          <a:gsLst>
            <a:gs pos="0">
              <a:schemeClr val="accent3">
                <a:alpha val="90000"/>
                <a:hueOff val="0"/>
                <a:satOff val="0"/>
                <a:lumOff val="0"/>
                <a:alphaOff val="-5714"/>
                <a:satMod val="103000"/>
                <a:lumMod val="102000"/>
                <a:tint val="94000"/>
              </a:schemeClr>
            </a:gs>
            <a:gs pos="50000">
              <a:schemeClr val="accent3">
                <a:alpha val="90000"/>
                <a:hueOff val="0"/>
                <a:satOff val="0"/>
                <a:lumOff val="0"/>
                <a:alphaOff val="-5714"/>
                <a:satMod val="110000"/>
                <a:lumMod val="100000"/>
                <a:shade val="100000"/>
              </a:schemeClr>
            </a:gs>
            <a:gs pos="100000">
              <a:schemeClr val="accent3">
                <a:alpha val="90000"/>
                <a:hueOff val="0"/>
                <a:satOff val="0"/>
                <a:lumOff val="0"/>
                <a:alphaOff val="-571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smtClean="0">
              <a:solidFill>
                <a:schemeClr val="tx1"/>
              </a:solidFill>
            </a:rPr>
            <a:t>Primary Key</a:t>
          </a:r>
          <a:endParaRPr lang="en-IN" sz="3600" kern="1200">
            <a:solidFill>
              <a:schemeClr val="tx1"/>
            </a:solidFill>
          </a:endParaRPr>
        </a:p>
      </dsp:txBody>
      <dsp:txXfrm>
        <a:off x="2711053" y="67180"/>
        <a:ext cx="2464593" cy="1478756"/>
      </dsp:txXfrm>
    </dsp:sp>
    <dsp:sp modelId="{B85860F6-791F-48DE-83F5-275535B75E41}">
      <dsp:nvSpPr>
        <dsp:cNvPr id="0" name=""/>
        <dsp:cNvSpPr/>
      </dsp:nvSpPr>
      <dsp:spPr>
        <a:xfrm>
          <a:off x="5422106" y="67180"/>
          <a:ext cx="2464593" cy="1478756"/>
        </a:xfrm>
        <a:prstGeom prst="rect">
          <a:avLst/>
        </a:prstGeom>
        <a:gradFill rotWithShape="0">
          <a:gsLst>
            <a:gs pos="0">
              <a:schemeClr val="accent3">
                <a:alpha val="90000"/>
                <a:hueOff val="0"/>
                <a:satOff val="0"/>
                <a:lumOff val="0"/>
                <a:alphaOff val="-11429"/>
                <a:satMod val="103000"/>
                <a:lumMod val="102000"/>
                <a:tint val="94000"/>
              </a:schemeClr>
            </a:gs>
            <a:gs pos="50000">
              <a:schemeClr val="accent3">
                <a:alpha val="90000"/>
                <a:hueOff val="0"/>
                <a:satOff val="0"/>
                <a:lumOff val="0"/>
                <a:alphaOff val="-11429"/>
                <a:satMod val="110000"/>
                <a:lumMod val="100000"/>
                <a:shade val="100000"/>
              </a:schemeClr>
            </a:gs>
            <a:gs pos="100000">
              <a:schemeClr val="accent3">
                <a:alpha val="90000"/>
                <a:hueOff val="0"/>
                <a:satOff val="0"/>
                <a:lumOff val="0"/>
                <a:alphaOff val="-11429"/>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smtClean="0">
              <a:solidFill>
                <a:schemeClr val="tx1"/>
              </a:solidFill>
            </a:rPr>
            <a:t>Candidate Key</a:t>
          </a:r>
          <a:endParaRPr lang="en-IN" sz="3600" kern="1200">
            <a:solidFill>
              <a:schemeClr val="tx1"/>
            </a:solidFill>
          </a:endParaRPr>
        </a:p>
      </dsp:txBody>
      <dsp:txXfrm>
        <a:off x="5422106" y="67180"/>
        <a:ext cx="2464593" cy="1478756"/>
      </dsp:txXfrm>
    </dsp:sp>
    <dsp:sp modelId="{E04227BE-AB60-4035-8943-FCFC0605895D}">
      <dsp:nvSpPr>
        <dsp:cNvPr id="0" name=""/>
        <dsp:cNvSpPr/>
      </dsp:nvSpPr>
      <dsp:spPr>
        <a:xfrm>
          <a:off x="0" y="1792395"/>
          <a:ext cx="2464593" cy="1478756"/>
        </a:xfrm>
        <a:prstGeom prst="rect">
          <a:avLst/>
        </a:prstGeom>
        <a:gradFill rotWithShape="0">
          <a:gsLst>
            <a:gs pos="0">
              <a:schemeClr val="accent3">
                <a:alpha val="90000"/>
                <a:hueOff val="0"/>
                <a:satOff val="0"/>
                <a:lumOff val="0"/>
                <a:alphaOff val="-17143"/>
                <a:satMod val="103000"/>
                <a:lumMod val="102000"/>
                <a:tint val="94000"/>
              </a:schemeClr>
            </a:gs>
            <a:gs pos="50000">
              <a:schemeClr val="accent3">
                <a:alpha val="90000"/>
                <a:hueOff val="0"/>
                <a:satOff val="0"/>
                <a:lumOff val="0"/>
                <a:alphaOff val="-17143"/>
                <a:satMod val="110000"/>
                <a:lumMod val="100000"/>
                <a:shade val="100000"/>
              </a:schemeClr>
            </a:gs>
            <a:gs pos="100000">
              <a:schemeClr val="accent3">
                <a:alpha val="90000"/>
                <a:hueOff val="0"/>
                <a:satOff val="0"/>
                <a:lumOff val="0"/>
                <a:alphaOff val="-1714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smtClean="0">
              <a:solidFill>
                <a:schemeClr val="tx1"/>
              </a:solidFill>
            </a:rPr>
            <a:t>Alternate Key</a:t>
          </a:r>
          <a:endParaRPr lang="en-IN" sz="3600" kern="1200">
            <a:solidFill>
              <a:schemeClr val="tx1"/>
            </a:solidFill>
          </a:endParaRPr>
        </a:p>
      </dsp:txBody>
      <dsp:txXfrm>
        <a:off x="0" y="1792395"/>
        <a:ext cx="2464593" cy="1478756"/>
      </dsp:txXfrm>
    </dsp:sp>
    <dsp:sp modelId="{FEC99379-D8A4-4143-8590-8E1B090BEFB3}">
      <dsp:nvSpPr>
        <dsp:cNvPr id="0" name=""/>
        <dsp:cNvSpPr/>
      </dsp:nvSpPr>
      <dsp:spPr>
        <a:xfrm>
          <a:off x="2711053" y="1792395"/>
          <a:ext cx="2464593" cy="1478756"/>
        </a:xfrm>
        <a:prstGeom prst="rect">
          <a:avLst/>
        </a:prstGeom>
        <a:gradFill rotWithShape="0">
          <a:gsLst>
            <a:gs pos="0">
              <a:schemeClr val="accent3">
                <a:alpha val="90000"/>
                <a:hueOff val="0"/>
                <a:satOff val="0"/>
                <a:lumOff val="0"/>
                <a:alphaOff val="-22857"/>
                <a:satMod val="103000"/>
                <a:lumMod val="102000"/>
                <a:tint val="94000"/>
              </a:schemeClr>
            </a:gs>
            <a:gs pos="50000">
              <a:schemeClr val="accent3">
                <a:alpha val="90000"/>
                <a:hueOff val="0"/>
                <a:satOff val="0"/>
                <a:lumOff val="0"/>
                <a:alphaOff val="-22857"/>
                <a:satMod val="110000"/>
                <a:lumMod val="100000"/>
                <a:shade val="100000"/>
              </a:schemeClr>
            </a:gs>
            <a:gs pos="100000">
              <a:schemeClr val="accent3">
                <a:alpha val="90000"/>
                <a:hueOff val="0"/>
                <a:satOff val="0"/>
                <a:lumOff val="0"/>
                <a:alphaOff val="-22857"/>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smtClean="0">
              <a:solidFill>
                <a:schemeClr val="tx1"/>
              </a:solidFill>
            </a:rPr>
            <a:t>Foreign Key</a:t>
          </a:r>
          <a:endParaRPr lang="en-IN" sz="3600" kern="1200">
            <a:solidFill>
              <a:schemeClr val="tx1"/>
            </a:solidFill>
          </a:endParaRPr>
        </a:p>
      </dsp:txBody>
      <dsp:txXfrm>
        <a:off x="2711053" y="1792395"/>
        <a:ext cx="2464593" cy="1478756"/>
      </dsp:txXfrm>
    </dsp:sp>
    <dsp:sp modelId="{3BBCF4C9-13B8-4046-A0B7-D373EB9FE828}">
      <dsp:nvSpPr>
        <dsp:cNvPr id="0" name=""/>
        <dsp:cNvSpPr/>
      </dsp:nvSpPr>
      <dsp:spPr>
        <a:xfrm>
          <a:off x="5422106" y="1792395"/>
          <a:ext cx="2464593" cy="1478756"/>
        </a:xfrm>
        <a:prstGeom prst="rect">
          <a:avLst/>
        </a:prstGeom>
        <a:gradFill rotWithShape="0">
          <a:gsLst>
            <a:gs pos="0">
              <a:schemeClr val="accent3">
                <a:alpha val="90000"/>
                <a:hueOff val="0"/>
                <a:satOff val="0"/>
                <a:lumOff val="0"/>
                <a:alphaOff val="-28571"/>
                <a:satMod val="103000"/>
                <a:lumMod val="102000"/>
                <a:tint val="94000"/>
              </a:schemeClr>
            </a:gs>
            <a:gs pos="50000">
              <a:schemeClr val="accent3">
                <a:alpha val="90000"/>
                <a:hueOff val="0"/>
                <a:satOff val="0"/>
                <a:lumOff val="0"/>
                <a:alphaOff val="-28571"/>
                <a:satMod val="110000"/>
                <a:lumMod val="100000"/>
                <a:shade val="100000"/>
              </a:schemeClr>
            </a:gs>
            <a:gs pos="100000">
              <a:schemeClr val="accent3">
                <a:alpha val="90000"/>
                <a:hueOff val="0"/>
                <a:satOff val="0"/>
                <a:lumOff val="0"/>
                <a:alphaOff val="-2857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smtClean="0">
              <a:solidFill>
                <a:schemeClr val="tx1"/>
              </a:solidFill>
            </a:rPr>
            <a:t>Compound Key</a:t>
          </a:r>
          <a:endParaRPr lang="en-IN" sz="3600" kern="1200">
            <a:solidFill>
              <a:schemeClr val="tx1"/>
            </a:solidFill>
          </a:endParaRPr>
        </a:p>
      </dsp:txBody>
      <dsp:txXfrm>
        <a:off x="5422106" y="1792395"/>
        <a:ext cx="2464593" cy="1478756"/>
      </dsp:txXfrm>
    </dsp:sp>
    <dsp:sp modelId="{64049AA1-A02E-4450-B389-E5195A0D33C6}">
      <dsp:nvSpPr>
        <dsp:cNvPr id="0" name=""/>
        <dsp:cNvSpPr/>
      </dsp:nvSpPr>
      <dsp:spPr>
        <a:xfrm>
          <a:off x="1355526" y="3517611"/>
          <a:ext cx="2464593" cy="1478756"/>
        </a:xfrm>
        <a:prstGeom prst="rect">
          <a:avLst/>
        </a:prstGeom>
        <a:gradFill rotWithShape="0">
          <a:gsLst>
            <a:gs pos="0">
              <a:schemeClr val="accent3">
                <a:alpha val="90000"/>
                <a:hueOff val="0"/>
                <a:satOff val="0"/>
                <a:lumOff val="0"/>
                <a:alphaOff val="-34286"/>
                <a:satMod val="103000"/>
                <a:lumMod val="102000"/>
                <a:tint val="94000"/>
              </a:schemeClr>
            </a:gs>
            <a:gs pos="50000">
              <a:schemeClr val="accent3">
                <a:alpha val="90000"/>
                <a:hueOff val="0"/>
                <a:satOff val="0"/>
                <a:lumOff val="0"/>
                <a:alphaOff val="-34286"/>
                <a:satMod val="110000"/>
                <a:lumMod val="100000"/>
                <a:shade val="100000"/>
              </a:schemeClr>
            </a:gs>
            <a:gs pos="100000">
              <a:schemeClr val="accent3">
                <a:alpha val="90000"/>
                <a:hueOff val="0"/>
                <a:satOff val="0"/>
                <a:lumOff val="0"/>
                <a:alphaOff val="-3428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smtClean="0">
              <a:solidFill>
                <a:schemeClr val="tx1"/>
              </a:solidFill>
            </a:rPr>
            <a:t>Composite Key</a:t>
          </a:r>
          <a:endParaRPr lang="en-IN" sz="3600" kern="1200">
            <a:solidFill>
              <a:schemeClr val="tx1"/>
            </a:solidFill>
          </a:endParaRPr>
        </a:p>
      </dsp:txBody>
      <dsp:txXfrm>
        <a:off x="1355526" y="3517611"/>
        <a:ext cx="2464593" cy="1478756"/>
      </dsp:txXfrm>
    </dsp:sp>
    <dsp:sp modelId="{F7C41AE4-6760-43FE-B088-EA1EBE47D7CB}">
      <dsp:nvSpPr>
        <dsp:cNvPr id="0" name=""/>
        <dsp:cNvSpPr/>
      </dsp:nvSpPr>
      <dsp:spPr>
        <a:xfrm>
          <a:off x="4066579" y="3517611"/>
          <a:ext cx="2464593" cy="1478756"/>
        </a:xfrm>
        <a:prstGeom prst="rect">
          <a:avLst/>
        </a:prstGeom>
        <a:gradFill rotWithShape="0">
          <a:gsLst>
            <a:gs pos="0">
              <a:schemeClr val="accent3">
                <a:alpha val="90000"/>
                <a:hueOff val="0"/>
                <a:satOff val="0"/>
                <a:lumOff val="0"/>
                <a:alphaOff val="-40000"/>
                <a:satMod val="103000"/>
                <a:lumMod val="102000"/>
                <a:tint val="94000"/>
              </a:schemeClr>
            </a:gs>
            <a:gs pos="50000">
              <a:schemeClr val="accent3">
                <a:alpha val="90000"/>
                <a:hueOff val="0"/>
                <a:satOff val="0"/>
                <a:lumOff val="0"/>
                <a:alphaOff val="-40000"/>
                <a:satMod val="110000"/>
                <a:lumMod val="100000"/>
                <a:shade val="100000"/>
              </a:schemeClr>
            </a:gs>
            <a:gs pos="100000">
              <a:schemeClr val="accent3">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solidFill>
                <a:schemeClr val="tx1"/>
              </a:solidFill>
            </a:rPr>
            <a:t>Surrogate Key</a:t>
          </a:r>
          <a:endParaRPr lang="en-IN" sz="3600" kern="1200" dirty="0">
            <a:solidFill>
              <a:schemeClr val="tx1"/>
            </a:solidFill>
          </a:endParaRPr>
        </a:p>
      </dsp:txBody>
      <dsp:txXfrm>
        <a:off x="4066579" y="3517611"/>
        <a:ext cx="2464593" cy="1478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9C5D6F-6B78-42FA-9CB0-DE5F017CB193}">
      <dsp:nvSpPr>
        <dsp:cNvPr id="0" name=""/>
        <dsp:cNvSpPr/>
      </dsp:nvSpPr>
      <dsp:spPr>
        <a:xfrm>
          <a:off x="0" y="86521"/>
          <a:ext cx="7886700" cy="158600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smtClean="0"/>
            <a:t>Null rule:</a:t>
          </a:r>
          <a:r>
            <a:rPr lang="en-US" sz="2300" kern="1200" smtClean="0"/>
            <a:t> A null rule is a rule defined on a single column that allows or disallows inserts or updates of rows containing a null (the absence of a value) in that column.</a:t>
          </a:r>
          <a:endParaRPr lang="en-IN" sz="2300" kern="1200"/>
        </a:p>
      </dsp:txBody>
      <dsp:txXfrm>
        <a:off x="77423" y="163944"/>
        <a:ext cx="7731854" cy="1431162"/>
      </dsp:txXfrm>
    </dsp:sp>
    <dsp:sp modelId="{1A43A5D6-3E1F-4EFA-AE42-27B8CCC3BD88}">
      <dsp:nvSpPr>
        <dsp:cNvPr id="0" name=""/>
        <dsp:cNvSpPr/>
      </dsp:nvSpPr>
      <dsp:spPr>
        <a:xfrm>
          <a:off x="0" y="1738769"/>
          <a:ext cx="7886700" cy="158600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t>Unique column values:</a:t>
          </a:r>
          <a:r>
            <a:rPr lang="en-US" sz="2300" kern="1200" dirty="0" smtClean="0"/>
            <a:t> A unique value rule defined on a column (or set of columns) allows the insert or update of a row only if it contains a unique value in that column (or set of columns).</a:t>
          </a:r>
          <a:endParaRPr lang="en-IN" sz="2300" kern="1200" dirty="0"/>
        </a:p>
      </dsp:txBody>
      <dsp:txXfrm>
        <a:off x="77423" y="1816192"/>
        <a:ext cx="7731854" cy="1431162"/>
      </dsp:txXfrm>
    </dsp:sp>
    <dsp:sp modelId="{753D9B73-BABC-47FB-AC54-725D55EFCB13}">
      <dsp:nvSpPr>
        <dsp:cNvPr id="0" name=""/>
        <dsp:cNvSpPr/>
      </dsp:nvSpPr>
      <dsp:spPr>
        <a:xfrm>
          <a:off x="0" y="3391018"/>
          <a:ext cx="7886700" cy="1586008"/>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t>Primary key values:</a:t>
          </a:r>
          <a:r>
            <a:rPr lang="en-US" sz="2300" kern="1200" dirty="0" smtClean="0"/>
            <a:t> A primary key value rule defined on a key (a column or set of columns) specifies that each row in the table can be uniquely identified by the values in the key.</a:t>
          </a:r>
          <a:endParaRPr lang="en-IN" sz="2300" kern="1200" dirty="0"/>
        </a:p>
      </dsp:txBody>
      <dsp:txXfrm>
        <a:off x="77423" y="3468441"/>
        <a:ext cx="7731854" cy="14311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74BD9-8459-4E12-9297-F1224FEA1708}">
      <dsp:nvSpPr>
        <dsp:cNvPr id="0" name=""/>
        <dsp:cNvSpPr/>
      </dsp:nvSpPr>
      <dsp:spPr>
        <a:xfrm>
          <a:off x="380270" y="0"/>
          <a:ext cx="5052060" cy="505206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4C89C-779A-45E7-9754-7DD4712D36DF}">
      <dsp:nvSpPr>
        <dsp:cNvPr id="0" name=""/>
        <dsp:cNvSpPr/>
      </dsp:nvSpPr>
      <dsp:spPr>
        <a:xfrm>
          <a:off x="3029871" y="911202"/>
          <a:ext cx="4255855" cy="110924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IN" sz="1500" b="1" kern="1200" dirty="0" smtClean="0"/>
            <a:t>Conceptual</a:t>
          </a:r>
          <a:r>
            <a:rPr lang="en-IN" sz="1500" kern="1200" dirty="0" smtClean="0"/>
            <a:t>: This Data Model defines WHAT the system contains. The purpose is to organize, scope and define business concepts and rules.</a:t>
          </a:r>
          <a:endParaRPr lang="en-IN" sz="1500" kern="1200" dirty="0"/>
        </a:p>
      </dsp:txBody>
      <dsp:txXfrm>
        <a:off x="3084020" y="965351"/>
        <a:ext cx="4147557" cy="1000950"/>
      </dsp:txXfrm>
    </dsp:sp>
    <dsp:sp modelId="{5131A540-ABC7-46C8-83F6-2466FE9F6AAB}">
      <dsp:nvSpPr>
        <dsp:cNvPr id="0" name=""/>
        <dsp:cNvSpPr/>
      </dsp:nvSpPr>
      <dsp:spPr>
        <a:xfrm>
          <a:off x="2368687" y="2362946"/>
          <a:ext cx="4968743" cy="115527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IN" sz="1400" b="1" kern="1200" dirty="0" smtClean="0"/>
            <a:t>Logical</a:t>
          </a:r>
          <a:r>
            <a:rPr lang="en-IN" sz="1400" kern="1200" dirty="0" smtClean="0"/>
            <a:t>: Defines HOW the system should be implemented regardless of the DBMS. The purpose is to developed technical map of rules and data structures.</a:t>
          </a:r>
          <a:endParaRPr lang="en-IN" sz="1400" kern="1200" dirty="0"/>
        </a:p>
      </dsp:txBody>
      <dsp:txXfrm>
        <a:off x="2425083" y="2419342"/>
        <a:ext cx="4855951" cy="1042479"/>
      </dsp:txXfrm>
    </dsp:sp>
    <dsp:sp modelId="{95D8E366-C0E2-4F41-B8C0-04D74353CF5C}">
      <dsp:nvSpPr>
        <dsp:cNvPr id="0" name=""/>
        <dsp:cNvSpPr/>
      </dsp:nvSpPr>
      <dsp:spPr>
        <a:xfrm>
          <a:off x="1304378" y="3679427"/>
          <a:ext cx="5962138" cy="134174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just" defTabSz="622300" rtl="0">
            <a:lnSpc>
              <a:spcPct val="90000"/>
            </a:lnSpc>
            <a:spcBef>
              <a:spcPct val="0"/>
            </a:spcBef>
            <a:spcAft>
              <a:spcPct val="35000"/>
            </a:spcAft>
          </a:pPr>
          <a:r>
            <a:rPr lang="en-IN" sz="1400" b="1" kern="1200" dirty="0" smtClean="0"/>
            <a:t>Physical</a:t>
          </a:r>
          <a:r>
            <a:rPr lang="en-IN" sz="1400" kern="1200" dirty="0" smtClean="0"/>
            <a:t>: This Data Model describes HOW the system will be implemented using a specific DBMS system. The purpose is actual implementation of the database.</a:t>
          </a:r>
          <a:endParaRPr lang="en-IN" sz="1400" kern="1200" dirty="0"/>
        </a:p>
      </dsp:txBody>
      <dsp:txXfrm>
        <a:off x="1369876" y="3744925"/>
        <a:ext cx="5831142" cy="12107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0CDF1-D354-469F-BA4F-2F23BDD14461}">
      <dsp:nvSpPr>
        <dsp:cNvPr id="0" name=""/>
        <dsp:cNvSpPr/>
      </dsp:nvSpPr>
      <dsp:spPr>
        <a:xfrm>
          <a:off x="962" y="91248"/>
          <a:ext cx="3754654" cy="225279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en-US" sz="1900" kern="1200" dirty="0" err="1" smtClean="0">
              <a:solidFill>
                <a:schemeClr val="tx1"/>
              </a:solidFill>
            </a:rPr>
            <a:t>Dr</a:t>
          </a:r>
          <a:r>
            <a:rPr lang="en-US" sz="1900" kern="1200" dirty="0" smtClean="0">
              <a:solidFill>
                <a:schemeClr val="tx1"/>
              </a:solidFill>
            </a:rPr>
            <a:t> Edgar F. </a:t>
          </a:r>
          <a:r>
            <a:rPr lang="en-US" sz="1900" kern="1200" dirty="0" err="1" smtClean="0">
              <a:solidFill>
                <a:schemeClr val="tx1"/>
              </a:solidFill>
            </a:rPr>
            <a:t>Codd</a:t>
          </a:r>
          <a:r>
            <a:rPr lang="en-US" sz="1900" kern="1200" dirty="0" smtClean="0">
              <a:solidFill>
                <a:schemeClr val="tx1"/>
              </a:solidFill>
            </a:rPr>
            <a:t>, after his extensive research on the Relational Model of database systems, came up with twelve rules of his own, which according to him, a database must obey in order to be regarded as a true relational database.</a:t>
          </a:r>
          <a:endParaRPr lang="en-IN" sz="1900" kern="1200" dirty="0">
            <a:solidFill>
              <a:schemeClr val="tx1"/>
            </a:solidFill>
          </a:endParaRPr>
        </a:p>
      </dsp:txBody>
      <dsp:txXfrm>
        <a:off x="962" y="91248"/>
        <a:ext cx="3754654" cy="2252792"/>
      </dsp:txXfrm>
    </dsp:sp>
    <dsp:sp modelId="{B0C5E709-DF52-4E75-8958-6F281110D646}">
      <dsp:nvSpPr>
        <dsp:cNvPr id="0" name=""/>
        <dsp:cNvSpPr/>
      </dsp:nvSpPr>
      <dsp:spPr>
        <a:xfrm>
          <a:off x="4131082" y="91248"/>
          <a:ext cx="3754654" cy="225279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en-US" sz="1900" kern="1200" dirty="0" smtClean="0">
              <a:solidFill>
                <a:schemeClr val="tx1"/>
              </a:solidFill>
            </a:rPr>
            <a:t>These rules can be applied on any database system that manages stored data using only its relational capabilities.</a:t>
          </a:r>
          <a:endParaRPr lang="en-IN" sz="1900" kern="1200" dirty="0">
            <a:solidFill>
              <a:schemeClr val="tx1"/>
            </a:solidFill>
          </a:endParaRPr>
        </a:p>
      </dsp:txBody>
      <dsp:txXfrm>
        <a:off x="4131082" y="91248"/>
        <a:ext cx="3754654" cy="2252792"/>
      </dsp:txXfrm>
    </dsp:sp>
    <dsp:sp modelId="{37C6B76B-C799-45FB-AC06-9D240731CDED}">
      <dsp:nvSpPr>
        <dsp:cNvPr id="0" name=""/>
        <dsp:cNvSpPr/>
      </dsp:nvSpPr>
      <dsp:spPr>
        <a:xfrm>
          <a:off x="2066022" y="2719506"/>
          <a:ext cx="3754654" cy="225279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en-US" sz="1900" kern="1200" dirty="0" smtClean="0">
              <a:solidFill>
                <a:schemeClr val="tx1"/>
              </a:solidFill>
            </a:rPr>
            <a:t>This is a foundation rule, which acts as a base for all the other rules</a:t>
          </a:r>
          <a:endParaRPr lang="en-IN" sz="1900" kern="1200" dirty="0">
            <a:solidFill>
              <a:schemeClr val="tx1"/>
            </a:solidFill>
          </a:endParaRPr>
        </a:p>
      </dsp:txBody>
      <dsp:txXfrm>
        <a:off x="2066022" y="2719506"/>
        <a:ext cx="3754654" cy="22527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26007-CCE6-4FD5-8A37-E7E932BFE452}">
      <dsp:nvSpPr>
        <dsp:cNvPr id="0" name=""/>
        <dsp:cNvSpPr/>
      </dsp:nvSpPr>
      <dsp:spPr>
        <a:xfrm rot="5400000">
          <a:off x="4875391" y="-191175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rtl="0">
            <a:lnSpc>
              <a:spcPct val="90000"/>
            </a:lnSpc>
            <a:spcBef>
              <a:spcPct val="0"/>
            </a:spcBef>
            <a:spcAft>
              <a:spcPct val="15000"/>
            </a:spcAft>
            <a:buChar char="••"/>
          </a:pPr>
          <a:r>
            <a:rPr lang="en-US" sz="1600" kern="1200" dirty="0" smtClean="0"/>
            <a:t>The data stored in a database, may it be user data or metadata, must be a value of some table cell. Everything in a database must be stored in a table format</a:t>
          </a:r>
          <a:endParaRPr lang="en-IN" sz="1600" kern="1200" dirty="0"/>
        </a:p>
      </dsp:txBody>
      <dsp:txXfrm rot="-5400000">
        <a:off x="2839211" y="172028"/>
        <a:ext cx="4999886" cy="879924"/>
      </dsp:txXfrm>
    </dsp:sp>
    <dsp:sp modelId="{07620E7E-BB99-4A21-8E60-8F3E254E07C5}">
      <dsp:nvSpPr>
        <dsp:cNvPr id="0" name=""/>
        <dsp:cNvSpPr/>
      </dsp:nvSpPr>
      <dsp:spPr>
        <a:xfrm>
          <a:off x="0" y="2534"/>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1</a:t>
          </a:r>
        </a:p>
        <a:p>
          <a:pPr lvl="0" algn="ctr" defTabSz="933450" rtl="0">
            <a:lnSpc>
              <a:spcPct val="90000"/>
            </a:lnSpc>
            <a:spcBef>
              <a:spcPct val="0"/>
            </a:spcBef>
            <a:spcAft>
              <a:spcPct val="35000"/>
            </a:spcAft>
          </a:pPr>
          <a:r>
            <a:rPr lang="en-US" sz="2100" kern="1200" dirty="0" smtClean="0"/>
            <a:t>Information Rule </a:t>
          </a:r>
          <a:endParaRPr lang="en-IN" sz="2100" kern="1200" dirty="0"/>
        </a:p>
      </dsp:txBody>
      <dsp:txXfrm>
        <a:off x="59502" y="62036"/>
        <a:ext cx="2720208" cy="1099906"/>
      </dsp:txXfrm>
    </dsp:sp>
    <dsp:sp modelId="{2CE63495-C887-43EB-948D-7216B639AB4E}">
      <dsp:nvSpPr>
        <dsp:cNvPr id="0" name=""/>
        <dsp:cNvSpPr/>
      </dsp:nvSpPr>
      <dsp:spPr>
        <a:xfrm rot="5400000">
          <a:off x="4875391" y="-63189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rtl="0">
            <a:lnSpc>
              <a:spcPct val="90000"/>
            </a:lnSpc>
            <a:spcBef>
              <a:spcPct val="0"/>
            </a:spcBef>
            <a:spcAft>
              <a:spcPct val="15000"/>
            </a:spcAft>
            <a:buChar char="••"/>
          </a:pPr>
          <a:r>
            <a:rPr lang="en-US" sz="1500" kern="1200" dirty="0" smtClean="0"/>
            <a:t>Every single data element is guaranteed to be accessible logically with a combination of table-name, primary-key (row value), and No other means, such as pointers, can be used to access data</a:t>
          </a:r>
          <a:endParaRPr lang="en-IN" sz="1500" kern="1200" dirty="0"/>
        </a:p>
      </dsp:txBody>
      <dsp:txXfrm rot="-5400000">
        <a:off x="2839211" y="1451884"/>
        <a:ext cx="4999886" cy="879924"/>
      </dsp:txXfrm>
    </dsp:sp>
    <dsp:sp modelId="{4AA333D2-C551-448D-9577-E69237552E29}">
      <dsp:nvSpPr>
        <dsp:cNvPr id="0" name=""/>
        <dsp:cNvSpPr/>
      </dsp:nvSpPr>
      <dsp:spPr>
        <a:xfrm>
          <a:off x="0" y="1282390"/>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2</a:t>
          </a:r>
        </a:p>
        <a:p>
          <a:pPr lvl="0" algn="ctr" defTabSz="933450" rtl="0">
            <a:lnSpc>
              <a:spcPct val="90000"/>
            </a:lnSpc>
            <a:spcBef>
              <a:spcPct val="0"/>
            </a:spcBef>
            <a:spcAft>
              <a:spcPct val="35000"/>
            </a:spcAft>
          </a:pPr>
          <a:r>
            <a:rPr lang="en-US" sz="2100" kern="1200" dirty="0" smtClean="0"/>
            <a:t>Guaranteed Access Rule</a:t>
          </a:r>
          <a:endParaRPr lang="en-IN" sz="2100" kern="1200" dirty="0"/>
        </a:p>
      </dsp:txBody>
      <dsp:txXfrm>
        <a:off x="59502" y="1341892"/>
        <a:ext cx="2720208" cy="1099906"/>
      </dsp:txXfrm>
    </dsp:sp>
    <dsp:sp modelId="{47B1ADA7-FC0C-469B-98F1-93394FB16A26}">
      <dsp:nvSpPr>
        <dsp:cNvPr id="0" name=""/>
        <dsp:cNvSpPr/>
      </dsp:nvSpPr>
      <dsp:spPr>
        <a:xfrm rot="5400000">
          <a:off x="4875391" y="647958"/>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kern="1200" dirty="0" smtClean="0"/>
            <a:t>The NULL values in a database must be given a systematic and uniform treatment. This is a very important rule because a NULL can be interpreted as one the following − data is missing, data is not known, or data is not applicable</a:t>
          </a:r>
          <a:endParaRPr lang="en-IN" sz="1400" kern="1200" dirty="0"/>
        </a:p>
      </dsp:txBody>
      <dsp:txXfrm rot="-5400000">
        <a:off x="2839211" y="2731740"/>
        <a:ext cx="4999886" cy="879924"/>
      </dsp:txXfrm>
    </dsp:sp>
    <dsp:sp modelId="{EC7F6798-B70D-483D-A100-5FFB0FDAAF0C}">
      <dsp:nvSpPr>
        <dsp:cNvPr id="0" name=""/>
        <dsp:cNvSpPr/>
      </dsp:nvSpPr>
      <dsp:spPr>
        <a:xfrm>
          <a:off x="0" y="2562246"/>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3</a:t>
          </a:r>
        </a:p>
        <a:p>
          <a:pPr lvl="0" algn="ctr" defTabSz="933450" rtl="0">
            <a:lnSpc>
              <a:spcPct val="90000"/>
            </a:lnSpc>
            <a:spcBef>
              <a:spcPct val="0"/>
            </a:spcBef>
            <a:spcAft>
              <a:spcPct val="35000"/>
            </a:spcAft>
          </a:pPr>
          <a:r>
            <a:rPr lang="en-US" sz="2100" kern="1200" dirty="0" smtClean="0"/>
            <a:t>Systematic Treatment of NULL Values</a:t>
          </a:r>
          <a:endParaRPr lang="en-IN" sz="2100" kern="1200" dirty="0"/>
        </a:p>
      </dsp:txBody>
      <dsp:txXfrm>
        <a:off x="59502" y="2621748"/>
        <a:ext cx="2720208" cy="1099906"/>
      </dsp:txXfrm>
    </dsp:sp>
    <dsp:sp modelId="{977B0C62-7121-42F6-AA5F-4AE4A21E3B0B}">
      <dsp:nvSpPr>
        <dsp:cNvPr id="0" name=""/>
        <dsp:cNvSpPr/>
      </dsp:nvSpPr>
      <dsp:spPr>
        <a:xfrm rot="5400000">
          <a:off x="4875391" y="1927814"/>
          <a:ext cx="975128" cy="50474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rtl="0">
            <a:lnSpc>
              <a:spcPct val="90000"/>
            </a:lnSpc>
            <a:spcBef>
              <a:spcPct val="0"/>
            </a:spcBef>
            <a:spcAft>
              <a:spcPct val="15000"/>
            </a:spcAft>
            <a:buChar char="••"/>
          </a:pPr>
          <a:r>
            <a:rPr lang="en-US" sz="1400" kern="1200" dirty="0" smtClean="0"/>
            <a:t>The structure description of the entire database must be stored in an online catalog, known as </a:t>
          </a:r>
          <a:r>
            <a:rPr lang="en-US" sz="1400" b="1" kern="1200" dirty="0" smtClean="0"/>
            <a:t>data dictionary</a:t>
          </a:r>
          <a:r>
            <a:rPr lang="en-US" sz="1400" kern="1200" dirty="0" smtClean="0"/>
            <a:t>, which can be accessed by authorized users. Users can use the same query language to access the catalog which they use to access the database itself</a:t>
          </a:r>
          <a:endParaRPr lang="en-IN" sz="1400" kern="1200" dirty="0"/>
        </a:p>
      </dsp:txBody>
      <dsp:txXfrm rot="-5400000">
        <a:off x="2839211" y="4011596"/>
        <a:ext cx="4999886" cy="879924"/>
      </dsp:txXfrm>
    </dsp:sp>
    <dsp:sp modelId="{8BC6F5C1-6E5B-42F9-B10D-C0CABDCFE723}">
      <dsp:nvSpPr>
        <dsp:cNvPr id="0" name=""/>
        <dsp:cNvSpPr/>
      </dsp:nvSpPr>
      <dsp:spPr>
        <a:xfrm>
          <a:off x="0" y="3842103"/>
          <a:ext cx="2839212" cy="12189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dirty="0" smtClean="0"/>
            <a:t>Rule 4</a:t>
          </a:r>
        </a:p>
        <a:p>
          <a:pPr lvl="0" algn="ctr" defTabSz="933450" rtl="0">
            <a:lnSpc>
              <a:spcPct val="90000"/>
            </a:lnSpc>
            <a:spcBef>
              <a:spcPct val="0"/>
            </a:spcBef>
            <a:spcAft>
              <a:spcPct val="35000"/>
            </a:spcAft>
          </a:pPr>
          <a:r>
            <a:rPr lang="en-US" sz="2100" kern="1200" dirty="0" smtClean="0"/>
            <a:t> Active Online Catalog</a:t>
          </a:r>
          <a:endParaRPr lang="en-IN" sz="2100" kern="1200" dirty="0"/>
        </a:p>
      </dsp:txBody>
      <dsp:txXfrm>
        <a:off x="59502" y="3901605"/>
        <a:ext cx="2720208" cy="10999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0" y="6240757"/>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5815947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809048"/>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409248"/>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Edit Master text styles</a:t>
            </a:r>
          </a:p>
        </p:txBody>
      </p:sp>
      <p:sp>
        <p:nvSpPr>
          <p:cNvPr id="5" name="Date Placeholder 4"/>
          <p:cNvSpPr>
            <a:spLocks noGrp="1"/>
          </p:cNvSpPr>
          <p:nvPr>
            <p:ph type="dt" sz="half" idx="10"/>
          </p:nvPr>
        </p:nvSpPr>
        <p:spPr>
          <a:xfrm>
            <a:off x="0" y="6264568"/>
            <a:ext cx="2057400" cy="365125"/>
          </a:xfrm>
          <a:prstGeom prst="rect">
            <a:avLst/>
          </a:prstGeom>
        </p:spPr>
        <p:txBody>
          <a:bodyPr/>
          <a:lstStyle/>
          <a:p>
            <a:fld id="{B418C266-B96F-4A80-940D-31F143B6FEC7}" type="datetimeFigureOut">
              <a:rPr lang="en-IN" smtClean="0"/>
              <a:t>15-10-2019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8011200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30510"/>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678382" y="6518277"/>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42414" y="6518278"/>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4169734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43786"/>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7637634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rontP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3327" y="891516"/>
            <a:ext cx="7413914" cy="1048038"/>
          </a:xfrm>
        </p:spPr>
        <p:style>
          <a:lnRef idx="1">
            <a:schemeClr val="accent3"/>
          </a:lnRef>
          <a:fillRef idx="2">
            <a:schemeClr val="accent3"/>
          </a:fillRef>
          <a:effectRef idx="1">
            <a:schemeClr val="accent3"/>
          </a:effectRef>
          <a:fontRef idx="none"/>
        </p:style>
        <p:txBody>
          <a:bodyPr/>
          <a:lstStyle>
            <a:lvl1pPr algn="ctr">
              <a:defRPr>
                <a:latin typeface="+mj-lt"/>
              </a:defRPr>
            </a:lvl1pPr>
          </a:lstStyle>
          <a:p>
            <a:r>
              <a:rPr lang="en-US" dirty="0" smtClean="0"/>
              <a:t>Module Name</a:t>
            </a:r>
            <a:endParaRPr lang="en-IN" dirty="0"/>
          </a:p>
        </p:txBody>
      </p:sp>
      <p:sp>
        <p:nvSpPr>
          <p:cNvPr id="3" name="Slide Number Placeholder 2"/>
          <p:cNvSpPr>
            <a:spLocks noGrp="1"/>
          </p:cNvSpPr>
          <p:nvPr>
            <p:ph type="sldNum" sz="quarter" idx="10"/>
          </p:nvPr>
        </p:nvSpPr>
        <p:spPr>
          <a:xfrm>
            <a:off x="6832023" y="6528669"/>
            <a:ext cx="2057400" cy="365125"/>
          </a:xfrm>
        </p:spPr>
        <p:txBody>
          <a:bodyPr/>
          <a:lstStyle/>
          <a:p>
            <a:fld id="{64CC1EB5-F847-42C8-B15D-2370C53548DA}" type="slidenum">
              <a:rPr lang="en-IN" smtClean="0"/>
              <a:t>‹#›</a:t>
            </a:fld>
            <a:endParaRPr lang="en-IN"/>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6340" y="2312230"/>
            <a:ext cx="3470263" cy="3208065"/>
          </a:xfrm>
          <a:prstGeom prst="rect">
            <a:avLst/>
          </a:prstGeom>
        </p:spPr>
      </p:pic>
      <p:sp>
        <p:nvSpPr>
          <p:cNvPr id="5" name="TextBox 4"/>
          <p:cNvSpPr txBox="1"/>
          <p:nvPr/>
        </p:nvSpPr>
        <p:spPr>
          <a:xfrm>
            <a:off x="1906582" y="5756862"/>
            <a:ext cx="5247409" cy="369332"/>
          </a:xfrm>
          <a:prstGeom prst="rect">
            <a:avLst/>
          </a:prstGeom>
          <a:noFill/>
        </p:spPr>
        <p:txBody>
          <a:bodyPr wrap="square" rtlCol="0">
            <a:spAutoFit/>
          </a:bodyPr>
          <a:lstStyle/>
          <a:p>
            <a:pPr algn="ctr"/>
            <a:r>
              <a:rPr lang="en-IN" sz="1800" b="1" dirty="0" smtClean="0">
                <a:latin typeface="+mj-lt"/>
              </a:rPr>
              <a:t>CENTRE</a:t>
            </a:r>
            <a:r>
              <a:rPr lang="en-IN" sz="1800" b="1" baseline="0" dirty="0" smtClean="0">
                <a:latin typeface="+mj-lt"/>
              </a:rPr>
              <a:t> OF EXCELLENCE IN IT</a:t>
            </a:r>
            <a:endParaRPr lang="en-IN" sz="1800" b="1" dirty="0">
              <a:latin typeface="+mj-lt"/>
            </a:endParaRPr>
          </a:p>
        </p:txBody>
      </p:sp>
      <p:sp>
        <p:nvSpPr>
          <p:cNvPr id="6" name="TextBox 5"/>
          <p:cNvSpPr txBox="1"/>
          <p:nvPr/>
        </p:nvSpPr>
        <p:spPr>
          <a:xfrm>
            <a:off x="3291319" y="1939554"/>
            <a:ext cx="24003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dirty="0" smtClean="0">
                <a:latin typeface="+mj-lt"/>
              </a:rPr>
              <a:t>Session</a:t>
            </a:r>
            <a:r>
              <a:rPr lang="en-IN" sz="2400" baseline="0" dirty="0" smtClean="0">
                <a:latin typeface="+mj-lt"/>
              </a:rPr>
              <a:t> 2</a:t>
            </a:r>
            <a:endParaRPr lang="en-IN" sz="2400" dirty="0">
              <a:latin typeface="+mj-lt"/>
            </a:endParaRPr>
          </a:p>
        </p:txBody>
      </p:sp>
      <p:sp>
        <p:nvSpPr>
          <p:cNvPr id="7" name="TextBox 6"/>
          <p:cNvSpPr txBox="1"/>
          <p:nvPr/>
        </p:nvSpPr>
        <p:spPr>
          <a:xfrm>
            <a:off x="7153991" y="5066474"/>
            <a:ext cx="1839191" cy="300082"/>
          </a:xfrm>
          <a:prstGeom prst="rect">
            <a:avLst/>
          </a:prstGeom>
          <a:noFill/>
        </p:spPr>
        <p:txBody>
          <a:bodyPr wrap="square" rtlCol="0">
            <a:spAutoFit/>
          </a:bodyPr>
          <a:lstStyle/>
          <a:p>
            <a:r>
              <a:rPr lang="en-IN" sz="1350" dirty="0" smtClean="0"/>
              <a:t>Jishnu</a:t>
            </a:r>
            <a:r>
              <a:rPr lang="en-IN" sz="1350" baseline="0" dirty="0" smtClean="0"/>
              <a:t> TU</a:t>
            </a:r>
            <a:endParaRPr lang="en-IN" sz="1350" dirty="0"/>
          </a:p>
        </p:txBody>
      </p:sp>
    </p:spTree>
    <p:extLst>
      <p:ext uri="{BB962C8B-B14F-4D97-AF65-F5344CB8AC3E}">
        <p14:creationId xmlns:p14="http://schemas.microsoft.com/office/powerpoint/2010/main" val="12243058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8145" y="209265"/>
            <a:ext cx="7117773" cy="580447"/>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004743"/>
            <a:ext cx="7886700" cy="5063548"/>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vl2pPr>
              <a:defRPr>
                <a:latin typeface="Cambria" panose="02040503050406030204" pitchFamily="18" charset="0"/>
                <a:ea typeface="Cambria" panose="02040503050406030204" pitchFamily="18" charset="0"/>
                <a:cs typeface="Arial" panose="020B0604020202020204" pitchFamily="34" charset="0"/>
              </a:defRPr>
            </a:lvl2pPr>
            <a:lvl3pPr>
              <a:defRPr>
                <a:latin typeface="Cambria" panose="02040503050406030204" pitchFamily="18" charset="0"/>
                <a:ea typeface="Cambria" panose="02040503050406030204" pitchFamily="18" charset="0"/>
                <a:cs typeface="Arial" panose="020B0604020202020204" pitchFamily="34" charset="0"/>
              </a:defRPr>
            </a:lvl3pPr>
            <a:lvl4pPr>
              <a:defRPr>
                <a:latin typeface="Cambria" panose="02040503050406030204" pitchFamily="18" charset="0"/>
                <a:ea typeface="Cambria" panose="02040503050406030204" pitchFamily="18" charset="0"/>
                <a:cs typeface="Arial" panose="020B0604020202020204" pitchFamily="34" charset="0"/>
              </a:defRPr>
            </a:lvl4pPr>
            <a:lvl5pPr>
              <a:defRPr>
                <a:latin typeface="Cambria" panose="02040503050406030204" pitchFamily="18" charset="0"/>
                <a:ea typeface="Cambria" panose="02040503050406030204" pitchFamily="18"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0" y="6212614"/>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39060"/>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39060"/>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2629941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023943"/>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196" y="6262836"/>
            <a:ext cx="2057400" cy="365125"/>
          </a:xfrm>
          <a:prstGeom prst="rect">
            <a:avLst/>
          </a:prstGeom>
        </p:spPr>
        <p:txBody>
          <a:bodyPr/>
          <a:lstStyle/>
          <a:p>
            <a:fld id="{B418C266-B96F-4A80-940D-31F143B6FEC7}" type="datetimeFigureOut">
              <a:rPr lang="en-IN" smtClean="0"/>
              <a:t>15-10-2019</a:t>
            </a:fld>
            <a:endParaRPr lang="en-IN"/>
          </a:p>
        </p:txBody>
      </p:sp>
      <p:sp>
        <p:nvSpPr>
          <p:cNvPr id="5" name="Footer Placeholder 4"/>
          <p:cNvSpPr>
            <a:spLocks noGrp="1"/>
          </p:cNvSpPr>
          <p:nvPr>
            <p:ph type="ftr" sz="quarter" idx="11"/>
          </p:nvPr>
        </p:nvSpPr>
        <p:spPr>
          <a:xfrm>
            <a:off x="3745923" y="6528668"/>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832023" y="6528669"/>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5038982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0" y="6215499"/>
            <a:ext cx="2057400" cy="365125"/>
          </a:xfrm>
          <a:prstGeom prst="rect">
            <a:avLst/>
          </a:prstGeom>
        </p:spPr>
        <p:txBody>
          <a:bodyPr/>
          <a:lstStyle/>
          <a:p>
            <a:fld id="{B418C266-B96F-4A80-940D-31F143B6FEC7}" type="datetimeFigureOut">
              <a:rPr lang="en-IN" smtClean="0"/>
              <a:t>15-10-2019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17433250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88482"/>
            <a:ext cx="7630932" cy="6324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0" y="6215499"/>
            <a:ext cx="2057400" cy="365125"/>
          </a:xfrm>
          <a:prstGeom prst="rect">
            <a:avLst/>
          </a:prstGeom>
        </p:spPr>
        <p:txBody>
          <a:bodyPr/>
          <a:lstStyle/>
          <a:p>
            <a:fld id="{B418C266-B96F-4A80-940D-31F143B6FEC7}" type="datetimeFigureOut">
              <a:rPr lang="en-IN" smtClean="0"/>
              <a:t>15-10-2019</a:t>
            </a:fld>
            <a:endParaRPr lang="en-IN"/>
          </a:p>
        </p:txBody>
      </p:sp>
      <p:sp>
        <p:nvSpPr>
          <p:cNvPr id="8" name="Footer Placeholder 7"/>
          <p:cNvSpPr>
            <a:spLocks noGrp="1"/>
          </p:cNvSpPr>
          <p:nvPr>
            <p:ph type="ftr" sz="quarter" idx="11"/>
          </p:nvPr>
        </p:nvSpPr>
        <p:spPr>
          <a:xfrm>
            <a:off x="3745923" y="6528668"/>
            <a:ext cx="30861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832023" y="6528669"/>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9666747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0" y="6236281"/>
            <a:ext cx="2057400" cy="365125"/>
          </a:xfrm>
          <a:prstGeom prst="rect">
            <a:avLst/>
          </a:prstGeom>
        </p:spPr>
        <p:txBody>
          <a:bodyPr/>
          <a:lstStyle/>
          <a:p>
            <a:fld id="{B418C266-B96F-4A80-940D-31F143B6FEC7}" type="datetimeFigureOut">
              <a:rPr lang="en-IN" smtClean="0"/>
              <a:t>15-10-2019</a:t>
            </a:fld>
            <a:endParaRPr lang="en-IN"/>
          </a:p>
        </p:txBody>
      </p:sp>
      <p:sp>
        <p:nvSpPr>
          <p:cNvPr id="4" name="Footer Placeholder 3"/>
          <p:cNvSpPr>
            <a:spLocks noGrp="1"/>
          </p:cNvSpPr>
          <p:nvPr>
            <p:ph type="ftr" sz="quarter" idx="11"/>
          </p:nvPr>
        </p:nvSpPr>
        <p:spPr>
          <a:xfrm>
            <a:off x="3756314" y="6518278"/>
            <a:ext cx="30861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842414" y="6518278"/>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5844599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254177"/>
            <a:ext cx="2057400" cy="365125"/>
          </a:xfrm>
          <a:prstGeom prst="rect">
            <a:avLst/>
          </a:prstGeom>
        </p:spPr>
        <p:txBody>
          <a:bodyPr/>
          <a:lstStyle/>
          <a:p>
            <a:fld id="{B418C266-B96F-4A80-940D-31F143B6FEC7}" type="datetimeFigureOut">
              <a:rPr lang="en-IN" smtClean="0"/>
              <a:t>15-10-2019</a:t>
            </a:fld>
            <a:endParaRPr lang="en-IN"/>
          </a:p>
        </p:txBody>
      </p:sp>
      <p:sp>
        <p:nvSpPr>
          <p:cNvPr id="3" name="Footer Placeholder 2"/>
          <p:cNvSpPr>
            <a:spLocks noGrp="1"/>
          </p:cNvSpPr>
          <p:nvPr>
            <p:ph type="ftr" sz="quarter" idx="11"/>
          </p:nvPr>
        </p:nvSpPr>
        <p:spPr>
          <a:xfrm>
            <a:off x="3766705" y="6549451"/>
            <a:ext cx="30861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852805" y="6549451"/>
            <a:ext cx="2057400" cy="365125"/>
          </a:xfrm>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34552283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Edit Master text styles</a:t>
            </a:r>
          </a:p>
        </p:txBody>
      </p:sp>
      <p:sp>
        <p:nvSpPr>
          <p:cNvPr id="5" name="Date Placeholder 4"/>
          <p:cNvSpPr>
            <a:spLocks noGrp="1"/>
          </p:cNvSpPr>
          <p:nvPr>
            <p:ph type="dt" sz="half" idx="10"/>
          </p:nvPr>
        </p:nvSpPr>
        <p:spPr>
          <a:xfrm>
            <a:off x="0" y="6254177"/>
            <a:ext cx="2057400" cy="365125"/>
          </a:xfrm>
          <a:prstGeom prst="rect">
            <a:avLst/>
          </a:prstGeom>
        </p:spPr>
        <p:txBody>
          <a:bodyPr/>
          <a:lstStyle/>
          <a:p>
            <a:fld id="{B418C266-B96F-4A80-940D-31F143B6FEC7}" type="datetimeFigureOut">
              <a:rPr lang="en-IN" smtClean="0"/>
              <a:t>15-10-2019</a:t>
            </a:fld>
            <a:endParaRPr lang="en-IN"/>
          </a:p>
        </p:txBody>
      </p:sp>
      <p:sp>
        <p:nvSpPr>
          <p:cNvPr id="6" name="Footer Placeholder 5"/>
          <p:cNvSpPr>
            <a:spLocks noGrp="1"/>
          </p:cNvSpPr>
          <p:nvPr>
            <p:ph type="ftr" sz="quarter" idx="11"/>
          </p:nvPr>
        </p:nvSpPr>
        <p:spPr>
          <a:xfrm>
            <a:off x="3745923" y="6539059"/>
            <a:ext cx="30861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64CC1EB5-F847-42C8-B15D-2370C53548DA}" type="slidenum">
              <a:rPr lang="en-IN" smtClean="0"/>
              <a:t>‹#›</a:t>
            </a:fld>
            <a:endParaRPr lang="en-IN"/>
          </a:p>
        </p:txBody>
      </p:sp>
    </p:spTree>
    <p:extLst>
      <p:ext uri="{BB962C8B-B14F-4D97-AF65-F5344CB8AC3E}">
        <p14:creationId xmlns:p14="http://schemas.microsoft.com/office/powerpoint/2010/main" val="2589762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5085"/>
            <a:ext cx="7486650" cy="64423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88375" y="914404"/>
            <a:ext cx="8219209" cy="526256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832023" y="6539059"/>
            <a:ext cx="2057400" cy="365125"/>
          </a:xfrm>
          <a:prstGeom prst="rect">
            <a:avLst/>
          </a:prstGeom>
        </p:spPr>
        <p:txBody>
          <a:bodyPr vert="horz" lIns="91440" tIns="45720" rIns="91440" bIns="45720" rtlCol="0" anchor="ctr"/>
          <a:lstStyle>
            <a:lvl1pPr algn="r">
              <a:defRPr sz="900" b="1">
                <a:solidFill>
                  <a:schemeClr val="tx1"/>
                </a:solidFill>
                <a:latin typeface="Karma Medium" panose="02000000000000000000" pitchFamily="2" charset="0"/>
                <a:cs typeface="Karma Medium" panose="02000000000000000000" pitchFamily="2" charset="0"/>
              </a:defRPr>
            </a:lvl1pPr>
          </a:lstStyle>
          <a:p>
            <a:fld id="{64CC1EB5-F847-42C8-B15D-2370C53548DA}" type="slidenum">
              <a:rPr lang="en-IN" smtClean="0"/>
              <a:t>‹#›</a:t>
            </a:fld>
            <a:endParaRPr lang="en-IN"/>
          </a:p>
        </p:txBody>
      </p:sp>
      <p:sp>
        <p:nvSpPr>
          <p:cNvPr id="7" name="Footer Placeholder 6"/>
          <p:cNvSpPr>
            <a:spLocks noGrp="1"/>
          </p:cNvSpPr>
          <p:nvPr>
            <p:ph type="ftr" sz="quarter" idx="3"/>
          </p:nvPr>
        </p:nvSpPr>
        <p:spPr>
          <a:xfrm>
            <a:off x="3460173" y="6539059"/>
            <a:ext cx="3371850" cy="365125"/>
          </a:xfrm>
          <a:prstGeom prst="rect">
            <a:avLst/>
          </a:prstGeom>
        </p:spPr>
        <p:txBody>
          <a:bodyPr vert="horz" lIns="91440" tIns="45720" rIns="91440" bIns="45720" rtlCol="0" anchor="ctr"/>
          <a:lstStyle>
            <a:lvl1pPr algn="ctr">
              <a:defRPr sz="900" b="0">
                <a:solidFill>
                  <a:schemeClr val="tx1"/>
                </a:solidFill>
                <a:latin typeface="+mj-lt"/>
              </a:defRPr>
            </a:lvl1pPr>
          </a:lstStyle>
          <a:p>
            <a:endParaRPr lang="en-IN"/>
          </a:p>
        </p:txBody>
      </p:sp>
    </p:spTree>
    <p:extLst>
      <p:ext uri="{BB962C8B-B14F-4D97-AF65-F5344CB8AC3E}">
        <p14:creationId xmlns:p14="http://schemas.microsoft.com/office/powerpoint/2010/main" val="3284566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783" rtl="0" eaLnBrk="1" latinLnBrk="0" hangingPunct="1">
        <a:lnSpc>
          <a:spcPct val="90000"/>
        </a:lnSpc>
        <a:spcBef>
          <a:spcPct val="0"/>
        </a:spcBef>
        <a:buNone/>
        <a:defRPr sz="3200" kern="1200">
          <a:solidFill>
            <a:srgbClr val="002060"/>
          </a:solidFill>
          <a:latin typeface="+mj-lt"/>
          <a:ea typeface="+mj-ea"/>
          <a:cs typeface="Karma Medium" panose="020000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Database Concepts</a:t>
            </a:r>
          </a:p>
        </p:txBody>
      </p:sp>
    </p:spTree>
    <p:extLst>
      <p:ext uri="{BB962C8B-B14F-4D97-AF65-F5344CB8AC3E}">
        <p14:creationId xmlns:p14="http://schemas.microsoft.com/office/powerpoint/2010/main" val="621235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a:xfrm>
            <a:off x="461469" y="994233"/>
            <a:ext cx="8221060" cy="5063548"/>
          </a:xfrm>
        </p:spPr>
        <p:txBody>
          <a:bodyPr/>
          <a:lstStyle/>
          <a:p>
            <a:pPr marL="0" indent="0">
              <a:buNone/>
            </a:pPr>
            <a:r>
              <a:rPr lang="en-IN" b="1" dirty="0"/>
              <a:t>Alternate key</a:t>
            </a:r>
          </a:p>
          <a:p>
            <a:pPr algn="just"/>
            <a:r>
              <a:rPr lang="en-US" dirty="0"/>
              <a:t>All the keys which are not primary key are called an alternate key</a:t>
            </a:r>
            <a:r>
              <a:rPr lang="en-US" dirty="0" smtClean="0"/>
              <a:t>.</a:t>
            </a:r>
          </a:p>
          <a:p>
            <a:pPr algn="just"/>
            <a:r>
              <a:rPr lang="en-US" dirty="0" smtClean="0"/>
              <a:t> </a:t>
            </a:r>
            <a:r>
              <a:rPr lang="en-US" dirty="0"/>
              <a:t>It is a candidate key which is currently not the primary key. </a:t>
            </a:r>
            <a:endParaRPr lang="en-US" dirty="0" smtClean="0"/>
          </a:p>
          <a:p>
            <a:pPr algn="just"/>
            <a:r>
              <a:rPr lang="en-US" dirty="0" smtClean="0"/>
              <a:t>However</a:t>
            </a:r>
            <a:r>
              <a:rPr lang="en-US" dirty="0"/>
              <a:t>, A table may have single or multiple choices for the primary key.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3817896"/>
            <a:ext cx="7978468" cy="1657993"/>
          </a:xfrm>
          <a:prstGeom prst="rect">
            <a:avLst/>
          </a:prstGeom>
        </p:spPr>
      </p:pic>
    </p:spTree>
    <p:extLst>
      <p:ext uri="{BB962C8B-B14F-4D97-AF65-F5344CB8AC3E}">
        <p14:creationId xmlns:p14="http://schemas.microsoft.com/office/powerpoint/2010/main" val="359268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a:xfrm>
            <a:off x="461469" y="994233"/>
            <a:ext cx="8221060" cy="5063548"/>
          </a:xfrm>
        </p:spPr>
        <p:txBody>
          <a:bodyPr>
            <a:normAutofit fontScale="85000" lnSpcReduction="20000"/>
          </a:bodyPr>
          <a:lstStyle/>
          <a:p>
            <a:pPr marL="0" indent="0">
              <a:lnSpc>
                <a:spcPct val="150000"/>
              </a:lnSpc>
              <a:buNone/>
            </a:pPr>
            <a:r>
              <a:rPr lang="en-IN" b="1" dirty="0" smtClean="0"/>
              <a:t>Candidate </a:t>
            </a:r>
            <a:r>
              <a:rPr lang="en-IN" b="1" dirty="0"/>
              <a:t>Key</a:t>
            </a:r>
          </a:p>
          <a:p>
            <a:pPr algn="just">
              <a:lnSpc>
                <a:spcPct val="150000"/>
              </a:lnSpc>
            </a:pPr>
            <a:r>
              <a:rPr lang="en-US" sz="2000" dirty="0"/>
              <a:t>A super key with no repeated attribute is called candidate key</a:t>
            </a:r>
            <a:r>
              <a:rPr lang="en-US" sz="2000" dirty="0" smtClean="0"/>
              <a:t>.</a:t>
            </a:r>
          </a:p>
          <a:p>
            <a:pPr>
              <a:lnSpc>
                <a:spcPct val="150000"/>
              </a:lnSpc>
            </a:pPr>
            <a:r>
              <a:rPr lang="en-US" sz="2000" dirty="0"/>
              <a:t>The Primary key should be selected from the candidate keys. Every table must have at least a single candidate key</a:t>
            </a:r>
            <a:r>
              <a:rPr lang="en-US" sz="2000" dirty="0" smtClean="0"/>
              <a:t>.</a:t>
            </a:r>
          </a:p>
          <a:p>
            <a:pPr>
              <a:lnSpc>
                <a:spcPct val="150000"/>
              </a:lnSpc>
            </a:pPr>
            <a:endParaRPr lang="en-US" sz="1800" dirty="0"/>
          </a:p>
          <a:p>
            <a:pPr marL="0" indent="0">
              <a:lnSpc>
                <a:spcPct val="150000"/>
              </a:lnSpc>
              <a:buNone/>
            </a:pPr>
            <a:r>
              <a:rPr lang="en-US" b="1" dirty="0"/>
              <a:t>Properties of Candidate key:</a:t>
            </a:r>
            <a:endParaRPr lang="en-US" dirty="0"/>
          </a:p>
          <a:p>
            <a:pPr>
              <a:lnSpc>
                <a:spcPct val="150000"/>
              </a:lnSpc>
            </a:pPr>
            <a:r>
              <a:rPr lang="en-US" sz="2000" dirty="0"/>
              <a:t>It must contain unique values</a:t>
            </a:r>
          </a:p>
          <a:p>
            <a:pPr>
              <a:lnSpc>
                <a:spcPct val="150000"/>
              </a:lnSpc>
            </a:pPr>
            <a:r>
              <a:rPr lang="en-US" sz="2000" dirty="0"/>
              <a:t>Candidate key may have multiple attributes</a:t>
            </a:r>
          </a:p>
          <a:p>
            <a:pPr>
              <a:lnSpc>
                <a:spcPct val="150000"/>
              </a:lnSpc>
            </a:pPr>
            <a:r>
              <a:rPr lang="en-US" sz="2000" dirty="0"/>
              <a:t>Must not contain null values</a:t>
            </a:r>
          </a:p>
          <a:p>
            <a:pPr>
              <a:lnSpc>
                <a:spcPct val="150000"/>
              </a:lnSpc>
            </a:pPr>
            <a:r>
              <a:rPr lang="en-US" sz="2000" dirty="0"/>
              <a:t>It should contain minimum fields to ensure uniqueness</a:t>
            </a:r>
          </a:p>
          <a:p>
            <a:pPr>
              <a:lnSpc>
                <a:spcPct val="150000"/>
              </a:lnSpc>
            </a:pPr>
            <a:r>
              <a:rPr lang="en-US" sz="2000" dirty="0"/>
              <a:t>Uniquely identify each record in a table</a:t>
            </a:r>
          </a:p>
          <a:p>
            <a:pPr algn="just">
              <a:lnSpc>
                <a:spcPct val="150000"/>
              </a:lnSpc>
            </a:pPr>
            <a:endParaRPr lang="en-IN" dirty="0"/>
          </a:p>
        </p:txBody>
      </p:sp>
    </p:spTree>
    <p:extLst>
      <p:ext uri="{BB962C8B-B14F-4D97-AF65-F5344CB8AC3E}">
        <p14:creationId xmlns:p14="http://schemas.microsoft.com/office/powerpoint/2010/main" val="3380507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303" y="1321403"/>
            <a:ext cx="8498203" cy="4375204"/>
          </a:xfrm>
        </p:spPr>
      </p:pic>
    </p:spTree>
    <p:extLst>
      <p:ext uri="{BB962C8B-B14F-4D97-AF65-F5344CB8AC3E}">
        <p14:creationId xmlns:p14="http://schemas.microsoft.com/office/powerpoint/2010/main" val="3880287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a:xfrm>
            <a:off x="461469" y="994233"/>
            <a:ext cx="8221060" cy="5063548"/>
          </a:xfrm>
        </p:spPr>
        <p:txBody>
          <a:bodyPr/>
          <a:lstStyle/>
          <a:p>
            <a:pPr marL="0" indent="0">
              <a:buNone/>
            </a:pPr>
            <a:r>
              <a:rPr lang="en-IN" b="1" dirty="0" smtClean="0"/>
              <a:t>Foreign  </a:t>
            </a:r>
            <a:r>
              <a:rPr lang="en-IN" b="1" dirty="0"/>
              <a:t>Key</a:t>
            </a:r>
          </a:p>
          <a:p>
            <a:pPr algn="just"/>
            <a:r>
              <a:rPr lang="en-US" dirty="0"/>
              <a:t>A foreign key is a column which is added to create a relationship with another table. </a:t>
            </a:r>
            <a:endParaRPr lang="en-US" dirty="0" smtClean="0"/>
          </a:p>
          <a:p>
            <a:pPr algn="just"/>
            <a:r>
              <a:rPr lang="en-US" dirty="0" smtClean="0"/>
              <a:t>Foreign </a:t>
            </a:r>
            <a:r>
              <a:rPr lang="en-US" dirty="0"/>
              <a:t>keys help us to maintain data integrity and also allows navigation between two different instances of an entity.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1" y="3234278"/>
            <a:ext cx="7534275" cy="15242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61" y="4931487"/>
            <a:ext cx="7581900" cy="1514475"/>
          </a:xfrm>
          <a:prstGeom prst="rect">
            <a:avLst/>
          </a:prstGeom>
        </p:spPr>
      </p:pic>
    </p:spTree>
    <p:extLst>
      <p:ext uri="{BB962C8B-B14F-4D97-AF65-F5344CB8AC3E}">
        <p14:creationId xmlns:p14="http://schemas.microsoft.com/office/powerpoint/2010/main" val="3408225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a:xfrm>
            <a:off x="461469" y="994233"/>
            <a:ext cx="8221060" cy="5063548"/>
          </a:xfrm>
        </p:spPr>
        <p:txBody>
          <a:bodyPr/>
          <a:lstStyle/>
          <a:p>
            <a:pPr marL="0" indent="0">
              <a:buNone/>
            </a:pPr>
            <a:r>
              <a:rPr lang="en-IN" b="1" dirty="0"/>
              <a:t> </a:t>
            </a:r>
            <a:r>
              <a:rPr lang="en-IN" b="1" dirty="0" smtClean="0"/>
              <a:t>Compound  </a:t>
            </a:r>
            <a:r>
              <a:rPr lang="en-IN" b="1" dirty="0"/>
              <a:t>Key</a:t>
            </a:r>
          </a:p>
          <a:p>
            <a:pPr algn="just"/>
            <a:r>
              <a:rPr lang="en-US" dirty="0"/>
              <a:t>Compound key has many fields which allow you to uniquely recognize a specific record. </a:t>
            </a:r>
            <a:endParaRPr lang="en-US" dirty="0" smtClean="0"/>
          </a:p>
          <a:p>
            <a:pPr algn="just"/>
            <a:r>
              <a:rPr lang="en-US" dirty="0" smtClean="0"/>
              <a:t>It </a:t>
            </a:r>
            <a:r>
              <a:rPr lang="en-US" dirty="0"/>
              <a:t>is possible that each column may be not unique by itself within the database</a:t>
            </a:r>
            <a:r>
              <a:rPr lang="en-US" dirty="0" smtClean="0"/>
              <a:t>.</a:t>
            </a:r>
          </a:p>
          <a:p>
            <a:pPr algn="just"/>
            <a:r>
              <a:rPr lang="en-US" dirty="0" smtClean="0"/>
              <a:t> </a:t>
            </a:r>
            <a:r>
              <a:rPr lang="en-US" dirty="0"/>
              <a:t>However, when combined with the other column or columns the combination of composite keys become unique.</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449" y="3889899"/>
            <a:ext cx="7630945" cy="2167882"/>
          </a:xfrm>
          <a:prstGeom prst="rect">
            <a:avLst/>
          </a:prstGeom>
        </p:spPr>
      </p:pic>
    </p:spTree>
    <p:extLst>
      <p:ext uri="{BB962C8B-B14F-4D97-AF65-F5344CB8AC3E}">
        <p14:creationId xmlns:p14="http://schemas.microsoft.com/office/powerpoint/2010/main" val="3242229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a:xfrm>
            <a:off x="461469" y="994233"/>
            <a:ext cx="8221060" cy="5063548"/>
          </a:xfrm>
        </p:spPr>
        <p:txBody>
          <a:bodyPr/>
          <a:lstStyle/>
          <a:p>
            <a:pPr marL="0" indent="0">
              <a:buNone/>
            </a:pPr>
            <a:r>
              <a:rPr lang="en-IN" b="1" dirty="0"/>
              <a:t>  Composite </a:t>
            </a:r>
            <a:r>
              <a:rPr lang="en-IN" b="1" dirty="0" smtClean="0"/>
              <a:t>  </a:t>
            </a:r>
            <a:r>
              <a:rPr lang="en-IN" b="1" dirty="0"/>
              <a:t>Key</a:t>
            </a:r>
          </a:p>
          <a:p>
            <a:pPr algn="just"/>
            <a:r>
              <a:rPr lang="en-US" dirty="0"/>
              <a:t>A key which has multiple attributes to uniquely identify rows in a table is called a composite key. </a:t>
            </a:r>
            <a:endParaRPr lang="en-US" dirty="0" smtClean="0"/>
          </a:p>
          <a:p>
            <a:pPr algn="just"/>
            <a:r>
              <a:rPr lang="en-US" dirty="0" smtClean="0"/>
              <a:t>The </a:t>
            </a:r>
            <a:r>
              <a:rPr lang="en-US" dirty="0"/>
              <a:t>difference between compound and the composite key is that any part of the compound key can be a foreign key, but the composite key may or maybe not a part of the foreign key.</a:t>
            </a:r>
            <a:endParaRPr lang="en-US" dirty="0" smtClean="0"/>
          </a:p>
        </p:txBody>
      </p:sp>
    </p:spTree>
    <p:extLst>
      <p:ext uri="{BB962C8B-B14F-4D97-AF65-F5344CB8AC3E}">
        <p14:creationId xmlns:p14="http://schemas.microsoft.com/office/powerpoint/2010/main" val="3537355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a:xfrm>
            <a:off x="461469" y="994233"/>
            <a:ext cx="8221060" cy="5063548"/>
          </a:xfrm>
        </p:spPr>
        <p:txBody>
          <a:bodyPr/>
          <a:lstStyle/>
          <a:p>
            <a:pPr marL="0" indent="0" algn="just">
              <a:buNone/>
            </a:pPr>
            <a:r>
              <a:rPr lang="en-IN" b="1" dirty="0" smtClean="0"/>
              <a:t>Surrogate   </a:t>
            </a:r>
            <a:r>
              <a:rPr lang="en-IN" b="1" dirty="0"/>
              <a:t>Key</a:t>
            </a:r>
          </a:p>
          <a:p>
            <a:pPr algn="just"/>
            <a:r>
              <a:rPr lang="en-US" sz="1800" dirty="0"/>
              <a:t>An artificial key which aims to uniquely identify each record is called a surrogate key. </a:t>
            </a:r>
            <a:endParaRPr lang="en-US" sz="1800" dirty="0" smtClean="0"/>
          </a:p>
          <a:p>
            <a:pPr algn="just"/>
            <a:r>
              <a:rPr lang="en-US" sz="1800" dirty="0" smtClean="0"/>
              <a:t>These </a:t>
            </a:r>
            <a:r>
              <a:rPr lang="en-US" sz="1800" dirty="0"/>
              <a:t>kind of key are unique because they are created when you don't have any natural primary key</a:t>
            </a:r>
            <a:r>
              <a:rPr lang="en-US" sz="1800" dirty="0" smtClean="0"/>
              <a:t>.</a:t>
            </a:r>
          </a:p>
          <a:p>
            <a:pPr algn="just"/>
            <a:r>
              <a:rPr lang="en-US" sz="1800" dirty="0" smtClean="0"/>
              <a:t> </a:t>
            </a:r>
            <a:r>
              <a:rPr lang="en-US" sz="1800" dirty="0"/>
              <a:t>They do not lend any meaning to the data in the table. Surrogate key is usually an integer</a:t>
            </a:r>
            <a:r>
              <a:rPr lang="en-US" sz="1800" dirty="0" smtClean="0"/>
              <a:t>.</a:t>
            </a:r>
          </a:p>
          <a:p>
            <a:pPr marL="0" indent="0" algn="just">
              <a:buNone/>
            </a:pPr>
            <a:r>
              <a:rPr lang="en-US" b="1" dirty="0" smtClean="0"/>
              <a:t>Surrogate </a:t>
            </a:r>
            <a:r>
              <a:rPr lang="en-US" b="1" dirty="0"/>
              <a:t>keys are allowed when</a:t>
            </a:r>
          </a:p>
          <a:p>
            <a:pPr algn="just"/>
            <a:r>
              <a:rPr lang="en-US" sz="1800" dirty="0"/>
              <a:t>No property has the parameter of the primary key.</a:t>
            </a:r>
          </a:p>
          <a:p>
            <a:pPr algn="just"/>
            <a:r>
              <a:rPr lang="en-US" sz="1800" dirty="0"/>
              <a:t>In the table when the primary key is too big or complicated.</a:t>
            </a:r>
          </a:p>
          <a:p>
            <a:pPr algn="just"/>
            <a:endParaRPr lang="en-US"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636" y="4406898"/>
            <a:ext cx="7281760" cy="1855404"/>
          </a:xfrm>
          <a:prstGeom prst="rect">
            <a:avLst/>
          </a:prstGeom>
        </p:spPr>
      </p:pic>
    </p:spTree>
    <p:extLst>
      <p:ext uri="{BB962C8B-B14F-4D97-AF65-F5344CB8AC3E}">
        <p14:creationId xmlns:p14="http://schemas.microsoft.com/office/powerpoint/2010/main" val="3743698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IN" dirty="0"/>
              <a:t>Data Integrity &amp; </a:t>
            </a:r>
            <a:r>
              <a:rPr lang="en-IN" dirty="0" smtClean="0"/>
              <a:t>Integrity Rules</a:t>
            </a:r>
            <a:endParaRPr lang="en-IN" dirty="0"/>
          </a:p>
        </p:txBody>
      </p:sp>
      <p:sp>
        <p:nvSpPr>
          <p:cNvPr id="3" name="Content Placeholder 2"/>
          <p:cNvSpPr>
            <a:spLocks noGrp="1"/>
          </p:cNvSpPr>
          <p:nvPr>
            <p:ph idx="1"/>
          </p:nvPr>
        </p:nvSpPr>
        <p:spPr/>
        <p:txBody>
          <a:bodyPr/>
          <a:lstStyle/>
          <a:p>
            <a:pPr algn="just"/>
            <a:r>
              <a:rPr lang="en-US" dirty="0" smtClean="0"/>
              <a:t>Data </a:t>
            </a:r>
            <a:r>
              <a:rPr lang="en-US" dirty="0"/>
              <a:t>Integrity </a:t>
            </a:r>
            <a:r>
              <a:rPr lang="en-US" dirty="0" smtClean="0"/>
              <a:t>is </a:t>
            </a:r>
            <a:r>
              <a:rPr lang="en-US" dirty="0"/>
              <a:t>referred to conditions which must be present for a valid relation. </a:t>
            </a:r>
            <a:endParaRPr lang="en-US" dirty="0" smtClean="0"/>
          </a:p>
          <a:p>
            <a:pPr algn="just"/>
            <a:r>
              <a:rPr lang="en-US" dirty="0" smtClean="0"/>
              <a:t>These </a:t>
            </a:r>
            <a:r>
              <a:rPr lang="en-US" dirty="0"/>
              <a:t>integrity constraints are derived from the rules in the mini-world that the database represents.</a:t>
            </a:r>
          </a:p>
          <a:p>
            <a:pPr algn="just"/>
            <a:r>
              <a:rPr lang="en-US" dirty="0"/>
              <a:t>There are many types of integrity constraints</a:t>
            </a:r>
            <a:r>
              <a:rPr lang="en-US" dirty="0" smtClean="0"/>
              <a:t>.</a:t>
            </a:r>
          </a:p>
          <a:p>
            <a:pPr algn="just"/>
            <a:r>
              <a:rPr lang="en-US" dirty="0" smtClean="0"/>
              <a:t> </a:t>
            </a:r>
            <a:r>
              <a:rPr lang="en-US" dirty="0"/>
              <a:t>Constraints on the Relational database management system is mostly divided into three main categories are</a:t>
            </a:r>
            <a:r>
              <a:rPr lang="en-US" dirty="0" smtClean="0"/>
              <a:t>:</a:t>
            </a:r>
          </a:p>
          <a:p>
            <a:pPr algn="just"/>
            <a:endParaRPr lang="en-US" dirty="0"/>
          </a:p>
          <a:p>
            <a:pPr lvl="1" algn="just"/>
            <a:r>
              <a:rPr lang="en-US" dirty="0"/>
              <a:t>Domain constraints</a:t>
            </a:r>
          </a:p>
          <a:p>
            <a:pPr lvl="1" algn="just"/>
            <a:r>
              <a:rPr lang="en-US" dirty="0"/>
              <a:t>Key constraints</a:t>
            </a:r>
          </a:p>
          <a:p>
            <a:pPr lvl="1" algn="just"/>
            <a:r>
              <a:rPr lang="en-US" dirty="0"/>
              <a:t>Referential integrity constraints</a:t>
            </a:r>
          </a:p>
          <a:p>
            <a:pPr algn="just"/>
            <a:endParaRPr lang="en-IN" dirty="0"/>
          </a:p>
        </p:txBody>
      </p:sp>
    </p:spTree>
    <p:extLst>
      <p:ext uri="{BB962C8B-B14F-4D97-AF65-F5344CB8AC3E}">
        <p14:creationId xmlns:p14="http://schemas.microsoft.com/office/powerpoint/2010/main" val="1795340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Integrity &amp; Integrity Rules</a:t>
            </a:r>
            <a:endParaRPr lang="en-IN" dirty="0"/>
          </a:p>
        </p:txBody>
      </p:sp>
      <p:sp>
        <p:nvSpPr>
          <p:cNvPr id="3" name="Content Placeholder 2"/>
          <p:cNvSpPr>
            <a:spLocks noGrp="1"/>
          </p:cNvSpPr>
          <p:nvPr>
            <p:ph idx="1"/>
          </p:nvPr>
        </p:nvSpPr>
        <p:spPr/>
        <p:txBody>
          <a:bodyPr/>
          <a:lstStyle/>
          <a:p>
            <a:pPr marL="0" indent="0" algn="just">
              <a:buNone/>
            </a:pPr>
            <a:r>
              <a:rPr lang="en-IN" b="1" dirty="0"/>
              <a:t>Domain Constraints</a:t>
            </a:r>
          </a:p>
          <a:p>
            <a:pPr algn="just"/>
            <a:r>
              <a:rPr lang="en-US" dirty="0"/>
              <a:t>Domain constraints can be violated if an attribute value is not appearing in the corresponding domain or it is not of the appropriate data type.</a:t>
            </a:r>
          </a:p>
          <a:p>
            <a:pPr algn="just"/>
            <a:r>
              <a:rPr lang="en-US" dirty="0"/>
              <a:t>Domain constraints specify that within each tuple, and the value of each attribute must be unique. </a:t>
            </a:r>
            <a:endParaRPr lang="en-US" dirty="0" smtClean="0"/>
          </a:p>
          <a:p>
            <a:pPr algn="just"/>
            <a:r>
              <a:rPr lang="en-US" dirty="0" smtClean="0"/>
              <a:t>This </a:t>
            </a:r>
            <a:r>
              <a:rPr lang="en-US" dirty="0"/>
              <a:t>is specified as data types which include standard data types integers, real numbers, characters, Booleans, variable length strings, etc.</a:t>
            </a:r>
          </a:p>
          <a:p>
            <a:pPr algn="just"/>
            <a:endParaRPr lang="en-IN" dirty="0"/>
          </a:p>
        </p:txBody>
      </p:sp>
      <p:sp>
        <p:nvSpPr>
          <p:cNvPr id="6" name="Rectangle 3"/>
          <p:cNvSpPr>
            <a:spLocks noChangeArrowheads="1"/>
          </p:cNvSpPr>
          <p:nvPr/>
        </p:nvSpPr>
        <p:spPr bwMode="auto">
          <a:xfrm>
            <a:off x="1671145" y="5128737"/>
            <a:ext cx="4866290" cy="2308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Monaco"/>
              </a:rPr>
              <a:t>Create DOMAIN CustomerName CHECK (value not NULL)</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01773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Integrity &amp; Integrity Rules</a:t>
            </a:r>
            <a:endParaRPr lang="en-IN" dirty="0"/>
          </a:p>
        </p:txBody>
      </p:sp>
      <p:sp>
        <p:nvSpPr>
          <p:cNvPr id="3" name="Content Placeholder 2"/>
          <p:cNvSpPr>
            <a:spLocks noGrp="1"/>
          </p:cNvSpPr>
          <p:nvPr>
            <p:ph idx="1"/>
          </p:nvPr>
        </p:nvSpPr>
        <p:spPr/>
        <p:txBody>
          <a:bodyPr/>
          <a:lstStyle/>
          <a:p>
            <a:pPr marL="0" indent="0" algn="just">
              <a:buNone/>
            </a:pPr>
            <a:r>
              <a:rPr lang="en-IN" b="1" dirty="0"/>
              <a:t>Key constraints</a:t>
            </a:r>
          </a:p>
          <a:p>
            <a:pPr algn="just"/>
            <a:r>
              <a:rPr lang="en-US" dirty="0"/>
              <a:t>An attribute that can uniquely identify a tuple in a relation is called the key of the table. The value of the attribute for different tuples in the relation has to be unique.</a:t>
            </a:r>
            <a:endParaRPr lang="en-IN" dirty="0"/>
          </a:p>
        </p:txBody>
      </p:sp>
    </p:spTree>
    <p:extLst>
      <p:ext uri="{BB962C8B-B14F-4D97-AF65-F5344CB8AC3E}">
        <p14:creationId xmlns:p14="http://schemas.microsoft.com/office/powerpoint/2010/main" val="1413819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Noto Serif CJK JP" panose="02020400000000000000" charset="-122"/>
                <a:cs typeface="+mj-lt"/>
              </a:rPr>
              <a:t>Topics Covered</a:t>
            </a:r>
            <a:endParaRPr lang="en-IN" dirty="0"/>
          </a:p>
        </p:txBody>
      </p:sp>
      <p:sp>
        <p:nvSpPr>
          <p:cNvPr id="3" name="Content Placeholder 2"/>
          <p:cNvSpPr>
            <a:spLocks noGrp="1"/>
          </p:cNvSpPr>
          <p:nvPr>
            <p:ph idx="1"/>
          </p:nvPr>
        </p:nvSpPr>
        <p:spPr>
          <a:xfrm>
            <a:off x="628650" y="1004742"/>
            <a:ext cx="7886700" cy="5448609"/>
          </a:xfrm>
        </p:spPr>
        <p:txBody>
          <a:bodyPr>
            <a:normAutofit/>
          </a:bodyPr>
          <a:lstStyle/>
          <a:p>
            <a:pPr>
              <a:lnSpc>
                <a:spcPct val="150000"/>
              </a:lnSpc>
            </a:pPr>
            <a:r>
              <a:rPr lang="en-IN" dirty="0" smtClean="0"/>
              <a:t>Database Design</a:t>
            </a:r>
          </a:p>
          <a:p>
            <a:pPr>
              <a:lnSpc>
                <a:spcPct val="150000"/>
              </a:lnSpc>
            </a:pPr>
            <a:r>
              <a:rPr lang="en-IN" dirty="0"/>
              <a:t>Relational Model and its </a:t>
            </a:r>
            <a:r>
              <a:rPr lang="en-IN" dirty="0" smtClean="0"/>
              <a:t>Concepts</a:t>
            </a:r>
          </a:p>
          <a:p>
            <a:pPr>
              <a:lnSpc>
                <a:spcPct val="150000"/>
              </a:lnSpc>
            </a:pPr>
            <a:r>
              <a:rPr lang="en-IN" dirty="0" smtClean="0"/>
              <a:t>DBMS Keys</a:t>
            </a:r>
          </a:p>
          <a:p>
            <a:pPr>
              <a:lnSpc>
                <a:spcPct val="150000"/>
              </a:lnSpc>
            </a:pPr>
            <a:r>
              <a:rPr lang="en-IN" dirty="0" smtClean="0"/>
              <a:t>Data </a:t>
            </a:r>
            <a:r>
              <a:rPr lang="en-IN" dirty="0"/>
              <a:t>Integrity &amp; integrity </a:t>
            </a:r>
            <a:r>
              <a:rPr lang="en-IN" dirty="0" smtClean="0"/>
              <a:t>rules</a:t>
            </a:r>
          </a:p>
          <a:p>
            <a:pPr>
              <a:lnSpc>
                <a:spcPct val="150000"/>
              </a:lnSpc>
            </a:pPr>
            <a:r>
              <a:rPr lang="en-IN" dirty="0" smtClean="0"/>
              <a:t>Data </a:t>
            </a:r>
            <a:r>
              <a:rPr lang="en-IN" dirty="0" smtClean="0"/>
              <a:t>Modelling </a:t>
            </a:r>
          </a:p>
          <a:p>
            <a:pPr>
              <a:lnSpc>
                <a:spcPct val="150000"/>
              </a:lnSpc>
            </a:pPr>
            <a:r>
              <a:rPr lang="en-IN" dirty="0" smtClean="0"/>
              <a:t>Codd’s </a:t>
            </a:r>
            <a:r>
              <a:rPr lang="en-IN" dirty="0"/>
              <a:t>12 rules for a Relational Database</a:t>
            </a:r>
          </a:p>
        </p:txBody>
      </p:sp>
    </p:spTree>
    <p:extLst>
      <p:ext uri="{BB962C8B-B14F-4D97-AF65-F5344CB8AC3E}">
        <p14:creationId xmlns:p14="http://schemas.microsoft.com/office/powerpoint/2010/main" val="4008661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Integrity &amp; Integrity Rules</a:t>
            </a:r>
            <a:endParaRPr lang="en-IN" dirty="0"/>
          </a:p>
        </p:txBody>
      </p:sp>
      <p:sp>
        <p:nvSpPr>
          <p:cNvPr id="3" name="Content Placeholder 2"/>
          <p:cNvSpPr>
            <a:spLocks noGrp="1"/>
          </p:cNvSpPr>
          <p:nvPr>
            <p:ph idx="1"/>
          </p:nvPr>
        </p:nvSpPr>
        <p:spPr>
          <a:xfrm>
            <a:off x="409904" y="1004743"/>
            <a:ext cx="4120055" cy="5290954"/>
          </a:xfrm>
        </p:spPr>
        <p:txBody>
          <a:bodyPr>
            <a:normAutofit lnSpcReduction="10000"/>
          </a:bodyPr>
          <a:lstStyle/>
          <a:p>
            <a:pPr marL="0" indent="0" algn="ctr">
              <a:buNone/>
            </a:pPr>
            <a:r>
              <a:rPr lang="en-IN" b="1" dirty="0" smtClean="0"/>
              <a:t>Referential integrity </a:t>
            </a:r>
            <a:r>
              <a:rPr lang="en-IN" b="1" dirty="0"/>
              <a:t>constraints</a:t>
            </a:r>
          </a:p>
          <a:p>
            <a:pPr algn="just"/>
            <a:r>
              <a:rPr lang="en-US" dirty="0"/>
              <a:t>Referential integrity constraints is base on the concept of Foreign Keys. </a:t>
            </a:r>
            <a:endParaRPr lang="en-US" dirty="0" smtClean="0"/>
          </a:p>
          <a:p>
            <a:pPr algn="just"/>
            <a:r>
              <a:rPr lang="en-US" dirty="0" smtClean="0"/>
              <a:t>A </a:t>
            </a:r>
            <a:r>
              <a:rPr lang="en-US" dirty="0"/>
              <a:t>foreign key is an important attribute of a relation which should be referred to in other relationships</a:t>
            </a:r>
            <a:r>
              <a:rPr lang="en-US" dirty="0" smtClean="0"/>
              <a:t>.</a:t>
            </a:r>
          </a:p>
          <a:p>
            <a:pPr algn="just"/>
            <a:r>
              <a:rPr lang="en-US" dirty="0" smtClean="0"/>
              <a:t> </a:t>
            </a:r>
            <a:r>
              <a:rPr lang="en-US" dirty="0"/>
              <a:t>Referential integrity constraint state happens where relation refers to a key attribute of a different or same relation. </a:t>
            </a:r>
            <a:endParaRPr lang="en-US" dirty="0" smtClean="0"/>
          </a:p>
          <a:p>
            <a:pPr algn="just"/>
            <a:r>
              <a:rPr lang="en-US" dirty="0" smtClean="0"/>
              <a:t>However</a:t>
            </a:r>
            <a:r>
              <a:rPr lang="en-US" dirty="0"/>
              <a:t>, that key element must exist in the table.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579" y="915221"/>
            <a:ext cx="4048125" cy="3724275"/>
          </a:xfrm>
          <a:prstGeom prst="rect">
            <a:avLst/>
          </a:prstGeom>
        </p:spPr>
      </p:pic>
    </p:spTree>
    <p:extLst>
      <p:ext uri="{BB962C8B-B14F-4D97-AF65-F5344CB8AC3E}">
        <p14:creationId xmlns:p14="http://schemas.microsoft.com/office/powerpoint/2010/main" val="2560144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Integrity &amp; Integrity Rules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3001397"/>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2248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19" y="245745"/>
            <a:ext cx="7337425" cy="542531"/>
          </a:xfrm>
        </p:spPr>
        <p:txBody>
          <a:bodyPr>
            <a:normAutofit fontScale="90000"/>
          </a:bodyPr>
          <a:lstStyle/>
          <a:p>
            <a:pPr>
              <a:lnSpc>
                <a:spcPct val="150000"/>
              </a:lnSpc>
            </a:pPr>
            <a:r>
              <a:rPr lang="en-IN" dirty="0"/>
              <a:t>Data Modelling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6746951"/>
              </p:ext>
            </p:extLst>
          </p:nvPr>
        </p:nvGraphicFramePr>
        <p:xfrm>
          <a:off x="617220" y="1265555"/>
          <a:ext cx="7909560" cy="5052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61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275" y="245745"/>
            <a:ext cx="7166369" cy="521510"/>
          </a:xfrm>
        </p:spPr>
        <p:txBody>
          <a:bodyPr>
            <a:normAutofit fontScale="90000"/>
          </a:bodyPr>
          <a:lstStyle/>
          <a:p>
            <a:r>
              <a:rPr lang="" sz="3200" dirty="0" smtClean="0">
                <a:latin typeface="+mn-lt"/>
                <a:cs typeface="+mn-lt"/>
                <a:sym typeface="+mn-ea"/>
              </a:rPr>
              <a:t>C</a:t>
            </a:r>
            <a:r>
              <a:rPr sz="3200" dirty="0" smtClean="0">
                <a:latin typeface="+mn-lt"/>
                <a:cs typeface="+mn-lt"/>
                <a:sym typeface="+mn-ea"/>
              </a:rPr>
              <a:t>onceptual data model</a:t>
            </a:r>
            <a:endParaRPr sz="3200" dirty="0">
              <a:latin typeface="+mn-lt"/>
              <a:cs typeface="+mn-lt"/>
              <a:sym typeface="+mn-ea"/>
            </a:endParaRPr>
          </a:p>
        </p:txBody>
      </p:sp>
      <p:sp>
        <p:nvSpPr>
          <p:cNvPr id="3" name="Content Placeholder 2"/>
          <p:cNvSpPr>
            <a:spLocks noGrp="1"/>
          </p:cNvSpPr>
          <p:nvPr>
            <p:ph idx="1"/>
          </p:nvPr>
        </p:nvSpPr>
        <p:spPr>
          <a:xfrm>
            <a:off x="617220" y="1265555"/>
            <a:ext cx="7909560" cy="5052060"/>
          </a:xfrm>
        </p:spPr>
        <p:txBody>
          <a:bodyPr/>
          <a:lstStyle/>
          <a:p>
            <a:pPr marL="0" indent="0" algn="just">
              <a:lnSpc>
                <a:spcPct val="120000"/>
              </a:lnSpc>
              <a:buNone/>
            </a:pPr>
            <a:r>
              <a:rPr sz="2400" dirty="0" smtClean="0">
                <a:latin typeface="+mn-lt"/>
                <a:cs typeface="+mn-lt"/>
              </a:rPr>
              <a:t>A conceptual data model identifies the highest-level relationships between the different entities. Features of conceptual data model include:</a:t>
            </a:r>
          </a:p>
          <a:p>
            <a:pPr lvl="1" algn="just">
              <a:lnSpc>
                <a:spcPct val="120000"/>
              </a:lnSpc>
            </a:pPr>
            <a:r>
              <a:rPr sz="2100" dirty="0" smtClean="0">
                <a:latin typeface="+mn-lt"/>
                <a:cs typeface="+mn-lt"/>
              </a:rPr>
              <a:t>Includes the important entities and the relationships among them.</a:t>
            </a:r>
          </a:p>
          <a:p>
            <a:pPr lvl="1" algn="just">
              <a:lnSpc>
                <a:spcPct val="120000"/>
              </a:lnSpc>
            </a:pPr>
            <a:r>
              <a:rPr sz="2100" dirty="0" smtClean="0">
                <a:latin typeface="+mn-lt"/>
                <a:cs typeface="+mn-lt"/>
              </a:rPr>
              <a:t>No attribute is specified.</a:t>
            </a:r>
          </a:p>
          <a:p>
            <a:pPr lvl="1" algn="just">
              <a:lnSpc>
                <a:spcPct val="120000"/>
              </a:lnSpc>
            </a:pPr>
            <a:r>
              <a:rPr sz="2100" dirty="0" smtClean="0">
                <a:latin typeface="+mn-lt"/>
                <a:cs typeface="+mn-lt"/>
              </a:rPr>
              <a:t>No primary key is specified.</a:t>
            </a:r>
          </a:p>
        </p:txBody>
      </p:sp>
    </p:spTree>
    <p:extLst>
      <p:ext uri="{BB962C8B-B14F-4D97-AF65-F5344CB8AC3E}">
        <p14:creationId xmlns:p14="http://schemas.microsoft.com/office/powerpoint/2010/main" val="1359523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97" y="122555"/>
            <a:ext cx="7104708" cy="739293"/>
          </a:xfrm>
        </p:spPr>
        <p:txBody>
          <a:bodyPr/>
          <a:lstStyle/>
          <a:p>
            <a:r>
              <a:rPr lang="en-IN" sz="3200" dirty="0" smtClean="0">
                <a:latin typeface="+mn-lt"/>
                <a:cs typeface="+mn-lt"/>
                <a:sym typeface="+mn-ea"/>
              </a:rPr>
              <a:t>Conceptual Model Design</a:t>
            </a:r>
            <a:endParaRPr lang="en-US" sz="3200" dirty="0" smtClean="0">
              <a:latin typeface="+mn-lt"/>
              <a:cs typeface="+mn-lt"/>
              <a:sym typeface="+mn-ea"/>
            </a:endParaRPr>
          </a:p>
        </p:txBody>
      </p:sp>
      <p:pic>
        <p:nvPicPr>
          <p:cNvPr id="5" name="Content Placeholder 4" descr="/home/jishnu/Downloads/FireShot/FireShot Capture 004 - Sanjay Gupta_ Difference between Conceptual, Logical and Physical Dat_ - uksanjay.blogspot.com.pngFireShot Capture 004 - Sanjay Gupta_ Difference between Conceptual, Logical and Physical Dat_ - uksanjay.blogspot.com"/>
          <p:cNvPicPr>
            <a:picLocks noGrp="1" noChangeAspect="1"/>
          </p:cNvPicPr>
          <p:nvPr>
            <p:ph idx="1"/>
          </p:nvPr>
        </p:nvPicPr>
        <p:blipFill>
          <a:blip r:embed="rId2"/>
          <a:srcRect/>
          <a:stretch>
            <a:fillRect/>
          </a:stretch>
        </p:blipFill>
        <p:spPr>
          <a:xfrm>
            <a:off x="1049338" y="1353503"/>
            <a:ext cx="6339840" cy="4401820"/>
          </a:xfrm>
          <a:prstGeom prst="rect">
            <a:avLst/>
          </a:prstGeom>
        </p:spPr>
      </p:pic>
    </p:spTree>
    <p:extLst>
      <p:ext uri="{BB962C8B-B14F-4D97-AF65-F5344CB8AC3E}">
        <p14:creationId xmlns:p14="http://schemas.microsoft.com/office/powerpoint/2010/main" val="3889743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19" y="245745"/>
            <a:ext cx="7234009" cy="595083"/>
          </a:xfrm>
        </p:spPr>
        <p:txBody>
          <a:bodyPr/>
          <a:lstStyle/>
          <a:p>
            <a:r>
              <a:rPr lang="" sz="3200" dirty="0" smtClean="0">
                <a:latin typeface="+mn-lt"/>
                <a:cs typeface="+mn-lt"/>
                <a:sym typeface="+mn-ea"/>
              </a:rPr>
              <a:t>L</a:t>
            </a:r>
            <a:r>
              <a:rPr sz="3200" dirty="0" smtClean="0">
                <a:latin typeface="+mn-lt"/>
                <a:cs typeface="+mn-lt"/>
                <a:sym typeface="+mn-ea"/>
              </a:rPr>
              <a:t>ogical data model</a:t>
            </a:r>
            <a:endParaRPr sz="3200" dirty="0">
              <a:latin typeface="+mn-lt"/>
              <a:cs typeface="+mn-lt"/>
              <a:sym typeface="+mn-ea"/>
            </a:endParaRPr>
          </a:p>
        </p:txBody>
      </p:sp>
      <p:sp>
        <p:nvSpPr>
          <p:cNvPr id="3" name="Content Placeholder 2"/>
          <p:cNvSpPr>
            <a:spLocks noGrp="1"/>
          </p:cNvSpPr>
          <p:nvPr>
            <p:ph idx="1"/>
          </p:nvPr>
        </p:nvSpPr>
        <p:spPr>
          <a:xfrm>
            <a:off x="617220" y="1265555"/>
            <a:ext cx="7909560" cy="5052060"/>
          </a:xfrm>
        </p:spPr>
        <p:txBody>
          <a:bodyPr/>
          <a:lstStyle/>
          <a:p>
            <a:pPr marL="0" indent="0" algn="just">
              <a:lnSpc>
                <a:spcPct val="120000"/>
              </a:lnSpc>
              <a:buNone/>
            </a:pPr>
            <a:r>
              <a:rPr sz="2400" dirty="0" smtClean="0">
                <a:latin typeface="+mn-lt"/>
                <a:cs typeface="+mn-lt"/>
              </a:rPr>
              <a:t>A logical data model describes the data in as much detail as possible, without regard to how they will be physical implemented in the database. Features of a logical data model include:</a:t>
            </a:r>
          </a:p>
          <a:p>
            <a:pPr lvl="1" algn="just">
              <a:lnSpc>
                <a:spcPct val="120000"/>
              </a:lnSpc>
            </a:pPr>
            <a:r>
              <a:rPr sz="2100" dirty="0" smtClean="0">
                <a:latin typeface="+mn-lt"/>
                <a:cs typeface="+mn-lt"/>
              </a:rPr>
              <a:t>Includes all entities and relationships among them.</a:t>
            </a:r>
          </a:p>
          <a:p>
            <a:pPr lvl="1" algn="just">
              <a:lnSpc>
                <a:spcPct val="120000"/>
              </a:lnSpc>
            </a:pPr>
            <a:r>
              <a:rPr sz="2100" dirty="0" smtClean="0">
                <a:latin typeface="+mn-lt"/>
                <a:cs typeface="+mn-lt"/>
              </a:rPr>
              <a:t>All attributes for each entity are specified.</a:t>
            </a:r>
          </a:p>
          <a:p>
            <a:pPr lvl="1" algn="just">
              <a:lnSpc>
                <a:spcPct val="120000"/>
              </a:lnSpc>
            </a:pPr>
            <a:r>
              <a:rPr sz="2100" dirty="0" smtClean="0">
                <a:latin typeface="+mn-lt"/>
                <a:cs typeface="+mn-lt"/>
              </a:rPr>
              <a:t>The primary key for each entity is specified.</a:t>
            </a:r>
          </a:p>
          <a:p>
            <a:pPr lvl="1" algn="just">
              <a:lnSpc>
                <a:spcPct val="120000"/>
              </a:lnSpc>
            </a:pPr>
            <a:r>
              <a:rPr sz="2100" dirty="0" smtClean="0">
                <a:latin typeface="+mn-lt"/>
                <a:cs typeface="+mn-lt"/>
              </a:rPr>
              <a:t>Foreign keys (keys identifying the relationship between different entities) are specified.</a:t>
            </a:r>
          </a:p>
          <a:p>
            <a:pPr lvl="1" algn="just">
              <a:lnSpc>
                <a:spcPct val="120000"/>
              </a:lnSpc>
            </a:pPr>
            <a:r>
              <a:rPr sz="2100" dirty="0" smtClean="0">
                <a:latin typeface="+mn-lt"/>
                <a:cs typeface="+mn-lt"/>
              </a:rPr>
              <a:t>Normalization occurs at this level.</a:t>
            </a:r>
          </a:p>
          <a:p>
            <a:pPr marL="0" indent="0" algn="just">
              <a:lnSpc>
                <a:spcPct val="120000"/>
              </a:lnSpc>
              <a:buNone/>
            </a:pPr>
            <a:endParaRPr sz="2400" dirty="0" smtClean="0">
              <a:latin typeface="+mn-lt"/>
              <a:cs typeface="+mn-lt"/>
            </a:endParaRPr>
          </a:p>
        </p:txBody>
      </p:sp>
    </p:spTree>
    <p:extLst>
      <p:ext uri="{BB962C8B-B14F-4D97-AF65-F5344CB8AC3E}">
        <p14:creationId xmlns:p14="http://schemas.microsoft.com/office/powerpoint/2010/main" val="1710794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579" y="122555"/>
            <a:ext cx="7325426" cy="655211"/>
          </a:xfrm>
        </p:spPr>
        <p:txBody>
          <a:bodyPr/>
          <a:lstStyle/>
          <a:p>
            <a:r>
              <a:rPr lang="en-US" dirty="0" smtClean="0">
                <a:latin typeface="+mn-lt"/>
                <a:cs typeface="+mn-lt"/>
                <a:sym typeface="+mn-ea"/>
              </a:rPr>
              <a:t>Logical Model Design</a:t>
            </a:r>
            <a:endParaRPr lang="en-US" sz="3200" dirty="0" smtClean="0">
              <a:latin typeface="+mn-lt"/>
              <a:cs typeface="+mn-lt"/>
              <a:sym typeface="+mn-ea"/>
            </a:endParaRPr>
          </a:p>
        </p:txBody>
      </p:sp>
      <p:pic>
        <p:nvPicPr>
          <p:cNvPr id="5" name="Content Placeholder 4" descr="/home/jishnu/Downloads/FireShot/FireShot Capture 003 - Sanjay Gupta_ Difference between Conceptual, Logical and Physical Dat_ - uksanjay.blogspot.com.pngFireShot Capture 003 - Sanjay Gupta_ Difference between Conceptual, Logical and Physical Dat_ - uksanjay.blogspot.com"/>
          <p:cNvPicPr>
            <a:picLocks noGrp="1" noChangeAspect="1"/>
          </p:cNvPicPr>
          <p:nvPr>
            <p:ph idx="1"/>
          </p:nvPr>
        </p:nvPicPr>
        <p:blipFill>
          <a:blip r:embed="rId2"/>
          <a:srcRect/>
          <a:stretch>
            <a:fillRect/>
          </a:stretch>
        </p:blipFill>
        <p:spPr>
          <a:xfrm>
            <a:off x="1049338" y="1265555"/>
            <a:ext cx="6339840" cy="4577715"/>
          </a:xfrm>
          <a:prstGeom prst="rect">
            <a:avLst/>
          </a:prstGeom>
        </p:spPr>
      </p:pic>
    </p:spTree>
    <p:extLst>
      <p:ext uri="{BB962C8B-B14F-4D97-AF65-F5344CB8AC3E}">
        <p14:creationId xmlns:p14="http://schemas.microsoft.com/office/powerpoint/2010/main" val="823867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233" y="122555"/>
            <a:ext cx="7167771" cy="623679"/>
          </a:xfrm>
        </p:spPr>
        <p:txBody>
          <a:bodyPr/>
          <a:lstStyle/>
          <a:p>
            <a:r>
              <a:rPr lang="" sz="3200" dirty="0" smtClean="0">
                <a:latin typeface="+mn-lt"/>
                <a:cs typeface="+mn-lt"/>
                <a:sym typeface="+mn-ea"/>
              </a:rPr>
              <a:t>P</a:t>
            </a:r>
            <a:r>
              <a:rPr sz="3200" dirty="0" smtClean="0">
                <a:latin typeface="+mn-lt"/>
                <a:cs typeface="+mn-lt"/>
                <a:sym typeface="+mn-ea"/>
              </a:rPr>
              <a:t>hysical data model</a:t>
            </a:r>
            <a:endParaRPr sz="3200" dirty="0">
              <a:latin typeface="+mn-lt"/>
              <a:cs typeface="+mn-lt"/>
              <a:sym typeface="+mn-ea"/>
            </a:endParaRPr>
          </a:p>
        </p:txBody>
      </p:sp>
      <p:sp>
        <p:nvSpPr>
          <p:cNvPr id="3" name="Content Placeholder 2"/>
          <p:cNvSpPr>
            <a:spLocks noGrp="1"/>
          </p:cNvSpPr>
          <p:nvPr>
            <p:ph idx="1"/>
          </p:nvPr>
        </p:nvSpPr>
        <p:spPr>
          <a:xfrm>
            <a:off x="384810" y="1183640"/>
            <a:ext cx="8141970" cy="5639435"/>
          </a:xfrm>
        </p:spPr>
        <p:txBody>
          <a:bodyPr>
            <a:normAutofit/>
          </a:bodyPr>
          <a:lstStyle/>
          <a:p>
            <a:pPr marL="0" indent="0" algn="just">
              <a:lnSpc>
                <a:spcPct val="120000"/>
              </a:lnSpc>
              <a:buNone/>
            </a:pPr>
            <a:r>
              <a:rPr sz="2400" dirty="0" smtClean="0">
                <a:latin typeface="+mn-lt"/>
                <a:cs typeface="+mn-lt"/>
              </a:rPr>
              <a:t>Physical data model represents how the model will be built in the database. </a:t>
            </a:r>
            <a:endParaRPr lang="en-IN" sz="2400" dirty="0" smtClean="0">
              <a:latin typeface="+mn-lt"/>
              <a:cs typeface="+mn-lt"/>
            </a:endParaRPr>
          </a:p>
          <a:p>
            <a:pPr marL="0" indent="0" algn="just">
              <a:lnSpc>
                <a:spcPct val="120000"/>
              </a:lnSpc>
              <a:buNone/>
            </a:pPr>
            <a:r>
              <a:rPr lang="en-IN" dirty="0">
                <a:latin typeface="+mn-lt"/>
                <a:cs typeface="+mn-lt"/>
              </a:rPr>
              <a:t>P</a:t>
            </a:r>
            <a:r>
              <a:rPr sz="2400" dirty="0" err="1" smtClean="0">
                <a:latin typeface="+mn-lt"/>
                <a:cs typeface="+mn-lt"/>
              </a:rPr>
              <a:t>hysical</a:t>
            </a:r>
            <a:r>
              <a:rPr sz="2400" dirty="0" smtClean="0">
                <a:latin typeface="+mn-lt"/>
                <a:cs typeface="+mn-lt"/>
              </a:rPr>
              <a:t> data model include:</a:t>
            </a:r>
          </a:p>
          <a:p>
            <a:pPr lvl="1" algn="just">
              <a:lnSpc>
                <a:spcPct val="120000"/>
              </a:lnSpc>
            </a:pPr>
            <a:r>
              <a:rPr sz="2100" dirty="0" smtClean="0">
                <a:latin typeface="+mn-lt"/>
                <a:cs typeface="+mn-lt"/>
              </a:rPr>
              <a:t>Specification all tables and columns.</a:t>
            </a:r>
          </a:p>
          <a:p>
            <a:pPr lvl="1" algn="just">
              <a:lnSpc>
                <a:spcPct val="120000"/>
              </a:lnSpc>
            </a:pPr>
            <a:r>
              <a:rPr sz="2100" dirty="0" smtClean="0">
                <a:latin typeface="+mn-lt"/>
                <a:cs typeface="+mn-lt"/>
              </a:rPr>
              <a:t>Foreign keys are used to identify relationships between tables.</a:t>
            </a:r>
          </a:p>
          <a:p>
            <a:pPr lvl="1" algn="just">
              <a:lnSpc>
                <a:spcPct val="120000"/>
              </a:lnSpc>
            </a:pPr>
            <a:r>
              <a:rPr sz="2100" dirty="0" smtClean="0">
                <a:latin typeface="+mn-lt"/>
                <a:cs typeface="+mn-lt"/>
              </a:rPr>
              <a:t>Physical considerations may cause the physical data model to be quite different from the logical data model.</a:t>
            </a:r>
          </a:p>
          <a:p>
            <a:pPr lvl="1" algn="just">
              <a:lnSpc>
                <a:spcPct val="120000"/>
              </a:lnSpc>
            </a:pPr>
            <a:r>
              <a:rPr sz="2100" dirty="0" smtClean="0">
                <a:latin typeface="+mn-lt"/>
                <a:cs typeface="+mn-lt"/>
              </a:rPr>
              <a:t>Physical data model will be different for different RDBMS. For example, data type for a column may be different between Oracle, DB2 etc.</a:t>
            </a:r>
          </a:p>
        </p:txBody>
      </p:sp>
    </p:spTree>
    <p:extLst>
      <p:ext uri="{BB962C8B-B14F-4D97-AF65-F5344CB8AC3E}">
        <p14:creationId xmlns:p14="http://schemas.microsoft.com/office/powerpoint/2010/main" val="1125078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55" y="122555"/>
            <a:ext cx="7146750" cy="592148"/>
          </a:xfrm>
        </p:spPr>
        <p:txBody>
          <a:bodyPr/>
          <a:lstStyle/>
          <a:p>
            <a:r>
              <a:rPr lang="" sz="3200" dirty="0" smtClean="0">
                <a:latin typeface="+mn-lt"/>
                <a:cs typeface="+mn-lt"/>
                <a:sym typeface="+mn-ea"/>
              </a:rPr>
              <a:t>Physical Model Design</a:t>
            </a:r>
          </a:p>
        </p:txBody>
      </p:sp>
      <p:pic>
        <p:nvPicPr>
          <p:cNvPr id="5" name="Content Placeholder 4" descr="FireShot Capture 002 - Sanjay Gupta_ Difference between Conceptual, Logical and Physical Dat_ - uksanjay.blogspot.com"/>
          <p:cNvPicPr>
            <a:picLocks noGrp="1" noChangeAspect="1"/>
          </p:cNvPicPr>
          <p:nvPr>
            <p:ph idx="1"/>
          </p:nvPr>
        </p:nvPicPr>
        <p:blipFill>
          <a:blip r:embed="rId2"/>
          <a:stretch>
            <a:fillRect/>
          </a:stretch>
        </p:blipFill>
        <p:spPr>
          <a:xfrm>
            <a:off x="873760" y="1265555"/>
            <a:ext cx="6690995" cy="4577715"/>
          </a:xfrm>
          <a:prstGeom prst="rect">
            <a:avLst/>
          </a:prstGeom>
        </p:spPr>
      </p:pic>
    </p:spTree>
    <p:extLst>
      <p:ext uri="{BB962C8B-B14F-4D97-AF65-F5344CB8AC3E}">
        <p14:creationId xmlns:p14="http://schemas.microsoft.com/office/powerpoint/2010/main" val="3893297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213" y="122555"/>
            <a:ext cx="7188791" cy="697252"/>
          </a:xfrm>
        </p:spPr>
        <p:txBody>
          <a:bodyPr/>
          <a:lstStyle/>
          <a:p>
            <a:r>
              <a:rPr lang="en-US" sz="3200" dirty="0" smtClean="0">
                <a:latin typeface="+mn-lt"/>
                <a:cs typeface="+mn-lt"/>
                <a:sym typeface="+mn-ea"/>
              </a:rPr>
              <a:t>D</a:t>
            </a:r>
            <a:r>
              <a:rPr sz="3200" dirty="0" smtClean="0">
                <a:latin typeface="+mn-lt"/>
                <a:cs typeface="+mn-lt"/>
                <a:sym typeface="+mn-ea"/>
              </a:rPr>
              <a:t>ata model</a:t>
            </a:r>
            <a:r>
              <a:rPr lang="en-US" sz="3200" dirty="0" smtClean="0">
                <a:latin typeface="+mn-lt"/>
                <a:cs typeface="+mn-lt"/>
                <a:sym typeface="+mn-ea"/>
              </a:rPr>
              <a:t>ling</a:t>
            </a:r>
          </a:p>
        </p:txBody>
      </p:sp>
      <p:pic>
        <p:nvPicPr>
          <p:cNvPr id="5" name="Content Placeholder 4" descr="/media/jishnu/CC405AEC405ADCB0/Repositories/Training-Materials/Database Technologies/Raw Sources/FireShot Capture 001 - Sanjay Gupta_ Difference between Conceptual, Logical and Physical Dat_ - uksanjay.blogspot.com.pngFireShot Capture 001 - Sanjay Gupta_ Difference between Conceptual, Logical and Physical Dat_ - uksanjay.blogspot.com"/>
          <p:cNvPicPr>
            <a:picLocks noGrp="1" noChangeAspect="1"/>
          </p:cNvPicPr>
          <p:nvPr>
            <p:ph idx="1"/>
          </p:nvPr>
        </p:nvPicPr>
        <p:blipFill>
          <a:blip r:embed="rId2"/>
          <a:srcRect/>
          <a:stretch>
            <a:fillRect/>
          </a:stretch>
        </p:blipFill>
        <p:spPr>
          <a:xfrm>
            <a:off x="887095" y="1265555"/>
            <a:ext cx="6664325" cy="4577715"/>
          </a:xfrm>
          <a:prstGeom prst="rect">
            <a:avLst/>
          </a:prstGeom>
        </p:spPr>
      </p:pic>
    </p:spTree>
    <p:extLst>
      <p:ext uri="{BB962C8B-B14F-4D97-AF65-F5344CB8AC3E}">
        <p14:creationId xmlns:p14="http://schemas.microsoft.com/office/powerpoint/2010/main" val="2954969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Database </a:t>
            </a:r>
            <a:r>
              <a:rPr lang="en-IN" dirty="0"/>
              <a:t>Design</a:t>
            </a:r>
            <a:br>
              <a:rPr lang="en-IN" dirty="0"/>
            </a:b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63096777"/>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3494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a:t>
            </a:r>
            <a:r>
              <a:rPr lang="en-IN" dirty="0" smtClean="0"/>
              <a:t>Database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6698369"/>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9361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1056397"/>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032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2623214"/>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459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Codd’s 12 rules for a Relational Database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586520"/>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962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Relational </a:t>
            </a:r>
            <a:r>
              <a:rPr lang="en-IN" dirty="0" smtClean="0"/>
              <a:t>Model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1791935"/>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425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Relational Model </a:t>
            </a:r>
            <a:r>
              <a:rPr lang="en-IN" dirty="0" smtClean="0"/>
              <a:t>Concepts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5348621"/>
              </p:ext>
            </p:extLst>
          </p:nvPr>
        </p:nvGraphicFramePr>
        <p:xfrm>
          <a:off x="231229" y="1004742"/>
          <a:ext cx="8828688" cy="5490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6153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7672547"/>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471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2461911"/>
              </p:ext>
            </p:extLst>
          </p:nvPr>
        </p:nvGraphicFramePr>
        <p:xfrm>
          <a:off x="628650" y="1004743"/>
          <a:ext cx="7886700" cy="50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015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p:txBody>
          <a:bodyPr/>
          <a:lstStyle/>
          <a:p>
            <a:pPr marL="0" indent="0">
              <a:buNone/>
            </a:pPr>
            <a:r>
              <a:rPr lang="en-IN" b="1" dirty="0"/>
              <a:t>Super key</a:t>
            </a:r>
          </a:p>
          <a:p>
            <a:r>
              <a:rPr lang="en-US" dirty="0"/>
              <a:t>A </a:t>
            </a:r>
            <a:r>
              <a:rPr lang="en-US" dirty="0" smtClean="0"/>
              <a:t>super key </a:t>
            </a:r>
            <a:r>
              <a:rPr lang="en-US" dirty="0"/>
              <a:t>is a group of single or multiple keys which identifies rows in a table</a:t>
            </a:r>
            <a:r>
              <a:rPr lang="en-US" dirty="0" smtClean="0"/>
              <a:t>.</a:t>
            </a:r>
          </a:p>
          <a:p>
            <a:r>
              <a:rPr lang="en-US" dirty="0" smtClean="0"/>
              <a:t> </a:t>
            </a:r>
            <a:r>
              <a:rPr lang="en-US" dirty="0"/>
              <a:t>A Super key may have additional attributes that are not needed for unique identification</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2" y="3410441"/>
            <a:ext cx="7534275" cy="1571625"/>
          </a:xfrm>
          <a:prstGeom prst="rect">
            <a:avLst/>
          </a:prstGeom>
        </p:spPr>
      </p:pic>
    </p:spTree>
    <p:extLst>
      <p:ext uri="{BB962C8B-B14F-4D97-AF65-F5344CB8AC3E}">
        <p14:creationId xmlns:p14="http://schemas.microsoft.com/office/powerpoint/2010/main" val="431552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DBMS </a:t>
            </a:r>
            <a:r>
              <a:rPr lang="en-IN" dirty="0" smtClean="0"/>
              <a:t>Keys</a:t>
            </a:r>
            <a:endParaRPr lang="en-IN" dirty="0"/>
          </a:p>
        </p:txBody>
      </p:sp>
      <p:sp>
        <p:nvSpPr>
          <p:cNvPr id="3" name="Content Placeholder 2"/>
          <p:cNvSpPr>
            <a:spLocks noGrp="1"/>
          </p:cNvSpPr>
          <p:nvPr>
            <p:ph idx="1"/>
          </p:nvPr>
        </p:nvSpPr>
        <p:spPr>
          <a:xfrm>
            <a:off x="461469" y="994233"/>
            <a:ext cx="8221060" cy="5063548"/>
          </a:xfrm>
        </p:spPr>
        <p:txBody>
          <a:bodyPr/>
          <a:lstStyle/>
          <a:p>
            <a:pPr marL="0" indent="0" algn="just">
              <a:buNone/>
            </a:pPr>
            <a:r>
              <a:rPr lang="en-IN" b="1" dirty="0"/>
              <a:t>Primary Key</a:t>
            </a:r>
          </a:p>
          <a:p>
            <a:pPr algn="just"/>
            <a:r>
              <a:rPr lang="en-US" sz="1800" dirty="0" smtClean="0"/>
              <a:t>Column </a:t>
            </a:r>
            <a:r>
              <a:rPr lang="en-US" sz="1800" dirty="0"/>
              <a:t>or group of columns in a table which helps us to uniquely identifies every row in that table is called a primary key. This DBMS can't be a duplicate. The same value can't appear more than once in the table</a:t>
            </a:r>
            <a:r>
              <a:rPr lang="en-US" sz="1800" dirty="0" smtClean="0"/>
              <a:t>.</a:t>
            </a:r>
          </a:p>
          <a:p>
            <a:pPr marL="0" indent="0" algn="just">
              <a:buNone/>
            </a:pPr>
            <a:r>
              <a:rPr lang="en-US" b="1" dirty="0"/>
              <a:t>Rules for defining Primary key:</a:t>
            </a:r>
          </a:p>
          <a:p>
            <a:pPr algn="just"/>
            <a:r>
              <a:rPr lang="en-US" sz="1800" dirty="0"/>
              <a:t>Two rows can't have the same primary key value</a:t>
            </a:r>
          </a:p>
          <a:p>
            <a:pPr algn="just"/>
            <a:r>
              <a:rPr lang="en-US" sz="1800" dirty="0"/>
              <a:t>It must for every row to have a primary key value.</a:t>
            </a:r>
          </a:p>
          <a:p>
            <a:pPr algn="just"/>
            <a:r>
              <a:rPr lang="en-US" sz="1800" dirty="0"/>
              <a:t>The primary key field cannot be null.</a:t>
            </a:r>
          </a:p>
          <a:p>
            <a:pPr algn="just"/>
            <a:r>
              <a:rPr lang="en-US" sz="1800" dirty="0"/>
              <a:t>The value in a primary key column can never be modified or updated if any foreign key refers to that primary key.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393" y="4611670"/>
            <a:ext cx="7534275" cy="1554691"/>
          </a:xfrm>
          <a:prstGeom prst="rect">
            <a:avLst/>
          </a:prstGeom>
        </p:spPr>
      </p:pic>
    </p:spTree>
    <p:extLst>
      <p:ext uri="{BB962C8B-B14F-4D97-AF65-F5344CB8AC3E}">
        <p14:creationId xmlns:p14="http://schemas.microsoft.com/office/powerpoint/2010/main" val="725057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eit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itTheme" id="{773BE53D-AF43-48C2-87DA-C1256364C54C}" vid="{FEE66D1D-8A06-41C8-9704-8D9E3FBB7480}"/>
    </a:ext>
  </a:extLst>
</a:theme>
</file>

<file path=docProps/app.xml><?xml version="1.0" encoding="utf-8"?>
<Properties xmlns="http://schemas.openxmlformats.org/officeDocument/2006/extended-properties" xmlns:vt="http://schemas.openxmlformats.org/officeDocument/2006/docPropsVTypes">
  <Template>ceitTheme</Template>
  <TotalTime>129</TotalTime>
  <Words>1933</Words>
  <Application>Microsoft Office PowerPoint</Application>
  <PresentationFormat>On-screen Show (4:3)</PresentationFormat>
  <Paragraphs>194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Cambria</vt:lpstr>
      <vt:lpstr>Karma Medium</vt:lpstr>
      <vt:lpstr>Monaco</vt:lpstr>
      <vt:lpstr>Noto Serif CJK JP</vt:lpstr>
      <vt:lpstr>ceitTheme</vt:lpstr>
      <vt:lpstr>Database Concepts</vt:lpstr>
      <vt:lpstr>Topics Covered</vt:lpstr>
      <vt:lpstr> Database Design </vt:lpstr>
      <vt:lpstr>Relational Model</vt:lpstr>
      <vt:lpstr>Relational Model Concepts</vt:lpstr>
      <vt:lpstr>DBMS Keys</vt:lpstr>
      <vt:lpstr>DBMS Keys</vt:lpstr>
      <vt:lpstr>DBMS Keys</vt:lpstr>
      <vt:lpstr>DBMS Keys</vt:lpstr>
      <vt:lpstr>DBMS Keys</vt:lpstr>
      <vt:lpstr>DBMS Keys</vt:lpstr>
      <vt:lpstr>DBMS Keys</vt:lpstr>
      <vt:lpstr>DBMS Keys</vt:lpstr>
      <vt:lpstr>DBMS Keys</vt:lpstr>
      <vt:lpstr>DBMS Keys</vt:lpstr>
      <vt:lpstr>DBMS Keys</vt:lpstr>
      <vt:lpstr>Data Integrity &amp; Integrity Rules</vt:lpstr>
      <vt:lpstr>Data Integrity &amp; Integrity Rules</vt:lpstr>
      <vt:lpstr>Data Integrity &amp; Integrity Rules</vt:lpstr>
      <vt:lpstr>Data Integrity &amp; Integrity Rules</vt:lpstr>
      <vt:lpstr>Data Integrity &amp; Integrity Rules</vt:lpstr>
      <vt:lpstr>Data Modelling </vt:lpstr>
      <vt:lpstr>Conceptual data model</vt:lpstr>
      <vt:lpstr>Conceptual Model Design</vt:lpstr>
      <vt:lpstr>Logical data model</vt:lpstr>
      <vt:lpstr>Logical Model Design</vt:lpstr>
      <vt:lpstr>Physical data model</vt:lpstr>
      <vt:lpstr>Physical Model Design</vt:lpstr>
      <vt:lpstr>Data modelling</vt:lpstr>
      <vt:lpstr>Codd’s 12 rules for a Relational Database</vt:lpstr>
      <vt:lpstr>Codd’s 12 rules for a Relational Database</vt:lpstr>
      <vt:lpstr>Codd’s 12 rules for a Relational Database</vt:lpstr>
      <vt:lpstr>Codd’s 12 rules for a Relational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Jishnu TU</dc:creator>
  <cp:lastModifiedBy>Jishnu TU</cp:lastModifiedBy>
  <cp:revision>29</cp:revision>
  <dcterms:created xsi:type="dcterms:W3CDTF">2019-10-15T01:54:41Z</dcterms:created>
  <dcterms:modified xsi:type="dcterms:W3CDTF">2019-10-15T05:44:17Z</dcterms:modified>
</cp:coreProperties>
</file>