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D20C-4209-462D-9F96-CC3FA4FC4AA9}" type="datetimeFigureOut">
              <a:rPr lang="en-IN" smtClean="0"/>
              <a:t>11-10-2019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FFA6-4A1C-4FE0-903F-F91035188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0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3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9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2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Trainer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6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81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4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47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47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6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6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5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smtClean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2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4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Karma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Jishnu TU</dc:creator>
  <cp:lastModifiedBy>Jishnu TU</cp:lastModifiedBy>
  <cp:revision>18</cp:revision>
  <dcterms:created xsi:type="dcterms:W3CDTF">2019-10-10T06:37:53Z</dcterms:created>
  <dcterms:modified xsi:type="dcterms:W3CDTF">2019-10-11T05:10:13Z</dcterms:modified>
</cp:coreProperties>
</file>