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0754"/>
            <a:ext cx="2743200" cy="365125"/>
          </a:xfrm>
          <a:prstGeom prst="rect">
            <a:avLst/>
          </a:prstGeom>
        </p:spPr>
        <p:txBody>
          <a:bodyPr/>
          <a:lstStyle/>
          <a:p>
            <a:fld id="{C46FC93F-ACA1-4AC4-97E0-7D5304D8BC02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C25EBB1D-1D23-43B7-AD56-6360FC49A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3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0904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0924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64565"/>
            <a:ext cx="2743200" cy="365125"/>
          </a:xfrm>
          <a:prstGeom prst="rect">
            <a:avLst/>
          </a:prstGeom>
        </p:spPr>
        <p:txBody>
          <a:bodyPr/>
          <a:lstStyle/>
          <a:p>
            <a:fld id="{C46FC93F-ACA1-4AC4-97E0-7D5304D8BC02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BB1D-1D23-43B7-AD56-6360FC49A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47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30507"/>
            <a:ext cx="2743200" cy="365125"/>
          </a:xfrm>
          <a:prstGeom prst="rect">
            <a:avLst/>
          </a:prstGeom>
        </p:spPr>
        <p:txBody>
          <a:bodyPr/>
          <a:lstStyle/>
          <a:p>
            <a:fld id="{C46FC93F-ACA1-4AC4-97E0-7D5304D8BC02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4509" y="65182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3219" y="6518275"/>
            <a:ext cx="2743200" cy="365125"/>
          </a:xfrm>
        </p:spPr>
        <p:txBody>
          <a:bodyPr/>
          <a:lstStyle/>
          <a:p>
            <a:fld id="{C25EBB1D-1D23-43B7-AD56-6360FC49A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49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3783"/>
            <a:ext cx="2743200" cy="365125"/>
          </a:xfrm>
          <a:prstGeom prst="rect">
            <a:avLst/>
          </a:prstGeom>
        </p:spPr>
        <p:txBody>
          <a:bodyPr/>
          <a:lstStyle/>
          <a:p>
            <a:fld id="{C46FC93F-ACA1-4AC4-97E0-7D5304D8BC02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C25EBB1D-1D23-43B7-AD56-6360FC49A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3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Pag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769" y="891516"/>
            <a:ext cx="9885219" cy="104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Module Name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C25EBB1D-1D23-43B7-AD56-6360FC49ABB7}" type="slidenum">
              <a:rPr lang="en-IN" smtClean="0"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18" y="2312230"/>
            <a:ext cx="4627017" cy="3208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2108" y="5756862"/>
            <a:ext cx="69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>
                <a:latin typeface="+mj-lt"/>
              </a:rPr>
              <a:t>CENTRE</a:t>
            </a:r>
            <a:r>
              <a:rPr lang="en-IN" sz="1800" baseline="0" dirty="0" smtClean="0">
                <a:latin typeface="+mj-lt"/>
              </a:rPr>
              <a:t> OF EXCELLENCE IN IT</a:t>
            </a:r>
            <a:endParaRPr lang="en-IN" sz="1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8653" y="5066474"/>
            <a:ext cx="231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Josiah</a:t>
            </a:r>
            <a:r>
              <a:rPr lang="en-IN" sz="1800" baseline="0" dirty="0" smtClean="0"/>
              <a:t> Keaton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676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26" y="209263"/>
            <a:ext cx="9490364" cy="58044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743"/>
            <a:ext cx="10515600" cy="506354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12611"/>
            <a:ext cx="2743200" cy="365125"/>
          </a:xfrm>
          <a:prstGeom prst="rect">
            <a:avLst/>
          </a:prstGeom>
        </p:spPr>
        <p:txBody>
          <a:bodyPr/>
          <a:lstStyle/>
          <a:p>
            <a:fld id="{C46FC93F-ACA1-4AC4-97E0-7D5304D8BC02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C25EBB1D-1D23-43B7-AD56-6360FC49A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06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023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28" y="6262833"/>
            <a:ext cx="2743200" cy="365125"/>
          </a:xfrm>
          <a:prstGeom prst="rect">
            <a:avLst/>
          </a:prstGeom>
        </p:spPr>
        <p:txBody>
          <a:bodyPr/>
          <a:lstStyle/>
          <a:p>
            <a:fld id="{C46FC93F-ACA1-4AC4-97E0-7D5304D8BC02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2866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C25EBB1D-1D23-43B7-AD56-6360FC49A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75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15496"/>
            <a:ext cx="2743200" cy="365125"/>
          </a:xfrm>
          <a:prstGeom prst="rect">
            <a:avLst/>
          </a:prstGeom>
        </p:spPr>
        <p:txBody>
          <a:bodyPr/>
          <a:lstStyle/>
          <a:p>
            <a:fld id="{C46FC93F-ACA1-4AC4-97E0-7D5304D8BC02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BB1D-1D23-43B7-AD56-6360FC49A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5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8482"/>
            <a:ext cx="10174576" cy="632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215496"/>
            <a:ext cx="2743200" cy="365125"/>
          </a:xfrm>
          <a:prstGeom prst="rect">
            <a:avLst/>
          </a:prstGeom>
        </p:spPr>
        <p:txBody>
          <a:bodyPr/>
          <a:lstStyle/>
          <a:p>
            <a:fld id="{C46FC93F-ACA1-4AC4-97E0-7D5304D8BC02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94564" y="652866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C25EBB1D-1D23-43B7-AD56-6360FC49A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07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6278"/>
            <a:ext cx="2743200" cy="365125"/>
          </a:xfrm>
          <a:prstGeom prst="rect">
            <a:avLst/>
          </a:prstGeom>
        </p:spPr>
        <p:txBody>
          <a:bodyPr/>
          <a:lstStyle/>
          <a:p>
            <a:fld id="{C46FC93F-ACA1-4AC4-97E0-7D5304D8BC02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419" y="65182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23219" y="6518275"/>
            <a:ext cx="2743200" cy="365125"/>
          </a:xfrm>
        </p:spPr>
        <p:txBody>
          <a:bodyPr/>
          <a:lstStyle/>
          <a:p>
            <a:fld id="{C25EBB1D-1D23-43B7-AD56-6360FC49A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02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54174"/>
            <a:ext cx="2743200" cy="365125"/>
          </a:xfrm>
          <a:prstGeom prst="rect">
            <a:avLst/>
          </a:prstGeom>
        </p:spPr>
        <p:txBody>
          <a:bodyPr/>
          <a:lstStyle/>
          <a:p>
            <a:fld id="{C46FC93F-ACA1-4AC4-97E0-7D5304D8BC02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22273" y="65494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37073" y="6549448"/>
            <a:ext cx="2743200" cy="365125"/>
          </a:xfrm>
        </p:spPr>
        <p:txBody>
          <a:bodyPr/>
          <a:lstStyle/>
          <a:p>
            <a:fld id="{C25EBB1D-1D23-43B7-AD56-6360FC49A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6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54174"/>
            <a:ext cx="2743200" cy="365125"/>
          </a:xfrm>
          <a:prstGeom prst="rect">
            <a:avLst/>
          </a:prstGeom>
        </p:spPr>
        <p:txBody>
          <a:bodyPr/>
          <a:lstStyle/>
          <a:p>
            <a:fld id="{C46FC93F-ACA1-4AC4-97E0-7D5304D8BC02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BB1D-1D23-43B7-AD56-6360FC49A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0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5082"/>
            <a:ext cx="9982200" cy="64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165" y="914401"/>
            <a:ext cx="10958945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364" y="65390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Karma Medium" panose="02000000000000000000" pitchFamily="2" charset="0"/>
                <a:cs typeface="Karma Medium" panose="02000000000000000000" pitchFamily="2" charset="0"/>
              </a:defRPr>
            </a:lvl1pPr>
          </a:lstStyle>
          <a:p>
            <a:fld id="{C25EBB1D-1D23-43B7-AD56-6360FC49ABB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13564" y="6539056"/>
            <a:ext cx="449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9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Karma Medium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 .NET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004742"/>
            <a:ext cx="10515600" cy="5223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What is ASP.NET? </a:t>
            </a:r>
          </a:p>
          <a:p>
            <a:r>
              <a:rPr lang="en-US" sz="1800" dirty="0" smtClean="0"/>
              <a:t>It is </a:t>
            </a:r>
            <a:r>
              <a:rPr lang="en-US" sz="1800" dirty="0"/>
              <a:t>an open source web framework, created by Microsoft, for building modern web apps and services with .NET. ASP.NET is cross platform and runs on Linux, Windows, </a:t>
            </a:r>
            <a:r>
              <a:rPr lang="en-US" sz="1800" dirty="0" err="1"/>
              <a:t>macOS</a:t>
            </a:r>
            <a:r>
              <a:rPr lang="en-US" sz="1800" dirty="0"/>
              <a:t>, and </a:t>
            </a:r>
            <a:r>
              <a:rPr lang="en-US" sz="1800" dirty="0" smtClean="0"/>
              <a:t>Docker.</a:t>
            </a:r>
            <a:endParaRPr lang="en-IN" dirty="0" smtClean="0"/>
          </a:p>
          <a:p>
            <a:pPr marL="0" indent="0">
              <a:buNone/>
            </a:pPr>
            <a:r>
              <a:rPr lang="en-IN" sz="1800" b="1" dirty="0" smtClean="0"/>
              <a:t>ASP.NET </a:t>
            </a:r>
            <a:r>
              <a:rPr lang="en-IN" dirty="0" smtClean="0"/>
              <a:t>: </a:t>
            </a:r>
          </a:p>
          <a:p>
            <a:r>
              <a:rPr lang="en-US" sz="1800" dirty="0" smtClean="0"/>
              <a:t>is part </a:t>
            </a:r>
            <a:r>
              <a:rPr lang="en-US" sz="1800" dirty="0"/>
              <a:t>of Microsoft </a:t>
            </a:r>
            <a:r>
              <a:rPr lang="en-US" sz="1800" dirty="0" err="1"/>
              <a:t>.Net</a:t>
            </a:r>
            <a:r>
              <a:rPr lang="en-US" sz="1800" dirty="0"/>
              <a:t> platform. ASP.NET applications are compiled codes, written using the extensible and reusable components or objects present in </a:t>
            </a:r>
            <a:r>
              <a:rPr lang="en-US" sz="1800" dirty="0" err="1"/>
              <a:t>.Net</a:t>
            </a:r>
            <a:r>
              <a:rPr lang="en-US" sz="1800" dirty="0"/>
              <a:t> framework.</a:t>
            </a:r>
            <a:endParaRPr lang="en-IN" sz="1800" dirty="0" smtClean="0"/>
          </a:p>
          <a:p>
            <a:r>
              <a:rPr lang="en-US" sz="1800" dirty="0"/>
              <a:t>i</a:t>
            </a:r>
            <a:r>
              <a:rPr lang="en-US" sz="1800" dirty="0" smtClean="0"/>
              <a:t>s a web </a:t>
            </a:r>
            <a:r>
              <a:rPr lang="en-US" sz="1800" dirty="0"/>
              <a:t>development platform, which provides a programming model, a comprehensive software infrastructure and various services required to build up robust web applications for PC, as well as mobile devices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 works on top of the HTTP protocol, and uses the HTTP commands and policies to set a browser-to-server bilateral communication and cooperation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is used to produce interactive, data-driven web applications over the internet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ASP .NET can </a:t>
            </a:r>
            <a:r>
              <a:rPr lang="en-US" sz="1800" dirty="0"/>
              <a:t>be written in any of the following languages</a:t>
            </a:r>
            <a:r>
              <a:rPr lang="en-US" sz="1800" dirty="0" smtClean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smtClean="0"/>
              <a:t>C#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600" dirty="0"/>
              <a:t>Visual </a:t>
            </a:r>
            <a:r>
              <a:rPr lang="en-IN" sz="1600" dirty="0" err="1" smtClean="0"/>
              <a:t>Basic.Net</a:t>
            </a:r>
            <a:endParaRPr lang="en-IN" sz="16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600" dirty="0" smtClean="0"/>
              <a:t>Jscript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600" dirty="0"/>
              <a:t>J#</a:t>
            </a:r>
            <a:endParaRPr lang="en-IN" sz="16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079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it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itTheme" id="{773BE53D-AF43-48C2-87DA-C1256364C54C}" vid="{FEE66D1D-8A06-41C8-9704-8D9E3FBB74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ceitTheme</Template>
  <TotalTime>132</TotalTime>
  <Words>171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Cambria</vt:lpstr>
      <vt:lpstr>Karma Medium</vt:lpstr>
      <vt:lpstr>Wingdings</vt:lpstr>
      <vt:lpstr>ceitTheme</vt:lpstr>
      <vt:lpstr>ASP .NET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</dc:title>
  <dc:creator>Windows User</dc:creator>
  <cp:lastModifiedBy>Windows User</cp:lastModifiedBy>
  <cp:revision>4</cp:revision>
  <dcterms:created xsi:type="dcterms:W3CDTF">2019-11-19T02:09:04Z</dcterms:created>
  <dcterms:modified xsi:type="dcterms:W3CDTF">2019-11-19T04:21:14Z</dcterms:modified>
</cp:coreProperties>
</file>