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9"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9A678811-B549-45B3-81B1-47E6AC5F9402}"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214E7FEA-58E0-47EE-AC9C-F31BF7C9F7FE}"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IN"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0534EEE-6172-4E08-B0F7-A7F46A93D015}" type="slidenum">
              <a:rPr lang="en-US" altLang="en-US"/>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A56982BD-E878-4359-9BE2-EF98375094DE}" type="slidenum">
              <a:rPr lang="en-US" altLang="en-US"/>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16832"/>
            <a:ext cx="8229600" cy="4560168"/>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31E38928-F05B-4C42-9226-61EDCAAB8EFB}" type="datetime1">
              <a:rPr lang="en-US" smtClean="0"/>
              <a:t>7/22/2019</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a:p>
        </p:txBody>
      </p:sp>
      <p:sp>
        <p:nvSpPr>
          <p:cNvPr id="6" name="Slide Number Placeholder 5"/>
          <p:cNvSpPr>
            <a:spLocks noGrp="1"/>
          </p:cNvSpPr>
          <p:nvPr>
            <p:ph type="sldNum" sz="quarter" idx="12"/>
          </p:nvPr>
        </p:nvSpPr>
        <p:spPr>
          <a:xfrm>
            <a:off x="7956376" y="6477000"/>
            <a:ext cx="1066800" cy="329184"/>
          </a:xfrm>
          <a:prstGeom prst="rect">
            <a:avLst/>
          </a:prstGeom>
        </p:spPr>
        <p:txBody>
          <a:bodyPr/>
          <a:lstStyle/>
          <a:p>
            <a:pPr algn="r"/>
            <a:fld id="{D4C49B74-5DB2-4B03-B1D2-7F6A3C51C318}" type="slidenum">
              <a:rPr lang="en-US" smtClean="0"/>
              <a:t>‹#›</a:t>
            </a:fld>
            <a:endParaRPr lang="en-US"/>
          </a:p>
        </p:txBody>
      </p:sp>
      <p:sp>
        <p:nvSpPr>
          <p:cNvPr id="7"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3086ADDC-2EE6-42FF-AE85-54D774CE032E}" type="slidenum">
              <a:rPr lang="en-US" altLang="en-US"/>
              <a:t>‹#›</a:t>
            </a:fld>
            <a:endParaRPr lang="en-US"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a:xfrm>
            <a:off x="685800" y="3933056"/>
            <a:ext cx="7772400" cy="216294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3086ADDC-2EE6-42FF-AE85-54D774CE032E}" type="slidenum">
              <a:rPr lang="en-US" altLang="en-US"/>
              <a:t>‹#›</a:t>
            </a:fld>
            <a:endParaRPr lang="en-US" altLang="en-US"/>
          </a:p>
        </p:txBody>
      </p:sp>
      <p:sp>
        <p:nvSpPr>
          <p:cNvPr id="7" name="Content Placeholder 2"/>
          <p:cNvSpPr>
            <a:spLocks noGrp="1"/>
          </p:cNvSpPr>
          <p:nvPr>
            <p:ph sz="half" idx="13"/>
          </p:nvPr>
        </p:nvSpPr>
        <p:spPr>
          <a:xfrm>
            <a:off x="685800" y="1981200"/>
            <a:ext cx="3814192" cy="17994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2"/>
          <p:cNvSpPr>
            <a:spLocks noGrp="1"/>
          </p:cNvSpPr>
          <p:nvPr>
            <p:ph sz="half" idx="14"/>
          </p:nvPr>
        </p:nvSpPr>
        <p:spPr>
          <a:xfrm>
            <a:off x="4650432" y="1981200"/>
            <a:ext cx="3807768" cy="17994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2FBF8E4-576C-4900-8131-5FBCD47137B3}"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half" idx="2"/>
          </p:nvPr>
        </p:nvSpPr>
        <p:spPr>
          <a:xfrm>
            <a:off x="4648200" y="1981200"/>
            <a:ext cx="3810000" cy="4114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524673CD-E789-4B99-849D-7D1DEE88FD01}"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7B82C466-627A-4535-934D-F77F4C647A2A}"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IN" dirty="0"/>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F559B138-3910-4CB2-9145-1068E3B9E07E}"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909E207A-2206-4F55-86B7-C4BA7E6C4B55}"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9F7BB258-1CFF-4F4F-8C27-AD1703630852}"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2" name="Picture 8" descr="F:\2 ppt.jp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350" y="0"/>
            <a:ext cx="9131300" cy="2041525"/>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7FAD312C-826E-40DC-8EA2-9106566C605C}"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anose="02020603050405020304" pitchFamily="18" charset="0"/>
        </a:defRPr>
      </a:lvl2pPr>
      <a:lvl3pPr algn="ctr" rtl="0" eaLnBrk="1" fontAlgn="base" hangingPunct="1">
        <a:spcBef>
          <a:spcPct val="0"/>
        </a:spcBef>
        <a:spcAft>
          <a:spcPct val="0"/>
        </a:spcAft>
        <a:defRPr sz="4400">
          <a:solidFill>
            <a:schemeClr val="tx2"/>
          </a:solidFill>
          <a:latin typeface="Times New Roman" panose="02020603050405020304" pitchFamily="18" charset="0"/>
        </a:defRPr>
      </a:lvl3pPr>
      <a:lvl4pPr algn="ctr" rtl="0" eaLnBrk="1" fontAlgn="base" hangingPunct="1">
        <a:spcBef>
          <a:spcPct val="0"/>
        </a:spcBef>
        <a:spcAft>
          <a:spcPct val="0"/>
        </a:spcAft>
        <a:defRPr sz="4400">
          <a:solidFill>
            <a:schemeClr val="tx2"/>
          </a:solidFill>
          <a:latin typeface="Times New Roman" panose="02020603050405020304" pitchFamily="18" charset="0"/>
        </a:defRPr>
      </a:lvl4pPr>
      <a:lvl5pPr algn="ctr" rtl="0" eaLnBrk="1" fontAlgn="base" hangingPunct="1">
        <a:spcBef>
          <a:spcPct val="0"/>
        </a:spcBef>
        <a:spcAft>
          <a:spcPct val="0"/>
        </a:spcAft>
        <a:defRPr sz="4400">
          <a:solidFill>
            <a:schemeClr val="tx2"/>
          </a:solidFill>
          <a:latin typeface="Times New Roman" panose="02020603050405020304" pitchFamily="18" charset="0"/>
        </a:defRPr>
      </a:lvl5pPr>
      <a:lvl6pPr marL="457200" algn="ctr" rtl="0" eaLnBrk="1" fontAlgn="base" hangingPunct="1">
        <a:spcBef>
          <a:spcPct val="0"/>
        </a:spcBef>
        <a:spcAft>
          <a:spcPct val="0"/>
        </a:spcAft>
        <a:defRPr sz="4400">
          <a:solidFill>
            <a:schemeClr val="tx2"/>
          </a:solidFill>
          <a:latin typeface="Times New Roman" panose="02020603050405020304" pitchFamily="18" charset="0"/>
        </a:defRPr>
      </a:lvl6pPr>
      <a:lvl7pPr marL="914400" algn="ctr" rtl="0" eaLnBrk="1" fontAlgn="base" hangingPunct="1">
        <a:spcBef>
          <a:spcPct val="0"/>
        </a:spcBef>
        <a:spcAft>
          <a:spcPct val="0"/>
        </a:spcAft>
        <a:defRPr sz="4400">
          <a:solidFill>
            <a:schemeClr val="tx2"/>
          </a:solidFill>
          <a:latin typeface="Times New Roman" panose="02020603050405020304" pitchFamily="18" charset="0"/>
        </a:defRPr>
      </a:lvl7pPr>
      <a:lvl8pPr marL="1371600" algn="ctr" rtl="0" eaLnBrk="1" fontAlgn="base" hangingPunct="1">
        <a:spcBef>
          <a:spcPct val="0"/>
        </a:spcBef>
        <a:spcAft>
          <a:spcPct val="0"/>
        </a:spcAft>
        <a:defRPr sz="4400">
          <a:solidFill>
            <a:schemeClr val="tx2"/>
          </a:solidFill>
          <a:latin typeface="Times New Roman" panose="02020603050405020304" pitchFamily="18" charset="0"/>
        </a:defRPr>
      </a:lvl8pPr>
      <a:lvl9pPr marL="1828800" algn="ctr"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0"/>
            <a:ext cx="7772400" cy="1143000"/>
          </a:xfrm>
        </p:spPr>
        <p:txBody>
          <a:bodyPr/>
          <a:lstStyle/>
          <a:p>
            <a:r>
              <a:rPr lang="en-IN" sz="4000" dirty="0">
                <a:latin typeface="Open Sans" panose="020B0606030504020204" pitchFamily="34" charset="0"/>
                <a:ea typeface="Open Sans" panose="020B0606030504020204" pitchFamily="34" charset="0"/>
                <a:cs typeface="Open Sans" panose="020B0606030504020204" pitchFamily="34" charset="0"/>
              </a:rPr>
              <a:t>Basic of Linux </a:t>
            </a:r>
            <a:r>
              <a:rPr lang="en-IN" sz="4000" dirty="0" smtClean="0">
                <a:latin typeface="Open Sans" panose="020B0606030504020204" pitchFamily="34" charset="0"/>
                <a:ea typeface="Open Sans" panose="020B0606030504020204" pitchFamily="34" charset="0"/>
                <a:cs typeface="Open Sans" panose="020B0606030504020204" pitchFamily="34" charset="0"/>
              </a:rPr>
              <a:t>Administration</a:t>
            </a:r>
            <a:endParaRPr lang="en-IN" sz="4000" dirty="0">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018" y="152400"/>
            <a:ext cx="7772400" cy="1143000"/>
          </a:xfrm>
        </p:spPr>
        <p:txBody>
          <a:bodyPr/>
          <a:lstStyle/>
          <a:p>
            <a:r>
              <a:rPr lang="en-GB" dirty="0" smtClean="0">
                <a:latin typeface="Open Sans" panose="020B0606030504020204" pitchFamily="34" charset="0"/>
                <a:ea typeface="Open Sans" panose="020B0606030504020204" pitchFamily="34" charset="0"/>
                <a:cs typeface="Open Sans" panose="020B0606030504020204" pitchFamily="34" charset="0"/>
              </a:rPr>
              <a:t>Topics Covered</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idx="1"/>
          </p:nvPr>
        </p:nvSpPr>
        <p:spPr>
          <a:xfrm>
            <a:off x="665018" y="1600200"/>
            <a:ext cx="7772400" cy="4876800"/>
          </a:xfrm>
        </p:spPr>
        <p:txBody>
          <a:bodyPr/>
          <a:lstStyle/>
          <a:p>
            <a:pPr>
              <a:lnSpc>
                <a:spcPct val="200000"/>
              </a:lnSpc>
            </a:pPr>
            <a:r>
              <a:rPr lang="en-GB" sz="2400" dirty="0" smtClean="0">
                <a:latin typeface="Noto Sans CJK JP Light" panose="020B0300000000000000" pitchFamily="34" charset="-128"/>
                <a:ea typeface="Noto Sans CJK JP Light" panose="020B0300000000000000" pitchFamily="34" charset="-128"/>
              </a:rPr>
              <a:t>Introduction to Linux</a:t>
            </a:r>
          </a:p>
          <a:p>
            <a:pPr>
              <a:lnSpc>
                <a:spcPct val="200000"/>
              </a:lnSpc>
            </a:pPr>
            <a:r>
              <a:rPr lang="en-GB" sz="2400" dirty="0" smtClean="0">
                <a:latin typeface="Noto Sans CJK JP Light" panose="020B0300000000000000" pitchFamily="34" charset="-128"/>
                <a:ea typeface="Noto Sans CJK JP Light" panose="020B0300000000000000" pitchFamily="34" charset="-128"/>
              </a:rPr>
              <a:t>Installing Linux In A Server Configuration</a:t>
            </a:r>
          </a:p>
          <a:p>
            <a:pPr>
              <a:lnSpc>
                <a:spcPct val="200000"/>
              </a:lnSpc>
            </a:pPr>
            <a:r>
              <a:rPr lang="en-IN" sz="2400" dirty="0" smtClean="0">
                <a:latin typeface="Noto Sans CJK JP Light" panose="020B0300000000000000" pitchFamily="34" charset="-128"/>
                <a:ea typeface="Noto Sans CJK JP Light" panose="020B0300000000000000" pitchFamily="34" charset="-128"/>
              </a:rPr>
              <a:t>Server Design</a:t>
            </a:r>
          </a:p>
          <a:p>
            <a:pPr>
              <a:lnSpc>
                <a:spcPct val="200000"/>
              </a:lnSpc>
            </a:pPr>
            <a:r>
              <a:rPr lang="en-IN" sz="2400" dirty="0" smtClean="0">
                <a:latin typeface="Noto Sans CJK JP Light" panose="020B0300000000000000" pitchFamily="34" charset="-128"/>
                <a:ea typeface="Noto Sans CJK JP Light" panose="020B0300000000000000" pitchFamily="34" charset="-128"/>
              </a:rPr>
              <a:t>Dual-booting Issues</a:t>
            </a:r>
          </a:p>
          <a:p>
            <a:pPr>
              <a:lnSpc>
                <a:spcPct val="200000"/>
              </a:lnSpc>
            </a:pPr>
            <a:r>
              <a:rPr lang="en-IN" sz="2400" dirty="0" smtClean="0">
                <a:latin typeface="Noto Sans CJK JP Light" panose="020B0300000000000000" pitchFamily="34" charset="-128"/>
                <a:ea typeface="Noto Sans CJK JP Light" panose="020B0300000000000000" pitchFamily="34" charset="-128"/>
              </a:rPr>
              <a:t>Methods Of Installation</a:t>
            </a:r>
          </a:p>
          <a:p>
            <a:pPr>
              <a:lnSpc>
                <a:spcPct val="200000"/>
              </a:lnSpc>
            </a:pPr>
            <a:r>
              <a:rPr lang="en-GB" sz="2400" dirty="0" smtClean="0">
                <a:latin typeface="Noto Sans CJK JP Light" panose="020B0300000000000000" pitchFamily="34" charset="-128"/>
                <a:ea typeface="Noto Sans CJK JP Light" panose="020B0300000000000000" pitchFamily="34" charset="-128"/>
              </a:rPr>
              <a:t>Installation Demo</a:t>
            </a:r>
            <a:endParaRPr lang="en-IN" sz="2400" dirty="0">
              <a:latin typeface="Noto Sans CJK JP Light" panose="020B0300000000000000" pitchFamily="34" charset="-128"/>
              <a:ea typeface="Noto Sans CJK JP Light" panose="020B0300000000000000" pitchFamily="34" charset="-128"/>
            </a:endParaRPr>
          </a:p>
        </p:txBody>
      </p:sp>
    </p:spTree>
    <p:extLst>
      <p:ext uri="{BB962C8B-B14F-4D97-AF65-F5344CB8AC3E}">
        <p14:creationId xmlns:p14="http://schemas.microsoft.com/office/powerpoint/2010/main" val="950001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6477000" cy="762000"/>
          </a:xfrm>
        </p:spPr>
        <p:txBody>
          <a:bodyPr/>
          <a:lstStyle/>
          <a:p>
            <a:r>
              <a:rPr lang="en-GB" sz="3200" dirty="0" smtClean="0">
                <a:latin typeface="Open Sans" panose="020B0606030504020204" pitchFamily="34" charset="0"/>
                <a:ea typeface="Open Sans" panose="020B0606030504020204" pitchFamily="34" charset="0"/>
                <a:cs typeface="Open Sans" panose="020B0606030504020204" pitchFamily="34" charset="0"/>
              </a:rPr>
              <a:t>Introduction to Linux</a:t>
            </a:r>
            <a:endParaRPr lang="en-IN" sz="320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idx="1"/>
          </p:nvPr>
        </p:nvSpPr>
        <p:spPr>
          <a:xfrm>
            <a:off x="512618" y="1371600"/>
            <a:ext cx="7848600" cy="4876800"/>
          </a:xfrm>
        </p:spPr>
        <p:txBody>
          <a:bodyPr/>
          <a:lstStyle/>
          <a:p>
            <a:r>
              <a:rPr lang="en-IN" sz="2000" dirty="0" smtClean="0">
                <a:latin typeface="Noto Sans CJK JP Light" panose="020B0300000000000000" pitchFamily="34" charset="-128"/>
                <a:ea typeface="Noto Sans CJK JP Light" panose="020B0300000000000000" pitchFamily="34" charset="-128"/>
                <a:cs typeface="Open Sans" panose="020B0606030504020204" pitchFamily="34" charset="0"/>
              </a:rPr>
              <a:t>Open </a:t>
            </a:r>
            <a:r>
              <a:rPr lang="en-IN" sz="2000" dirty="0">
                <a:latin typeface="Noto Sans CJK JP Light" panose="020B0300000000000000" pitchFamily="34" charset="-128"/>
                <a:ea typeface="Noto Sans CJK JP Light" panose="020B0300000000000000" pitchFamily="34" charset="-128"/>
                <a:cs typeface="Open Sans" panose="020B0606030504020204" pitchFamily="34" charset="0"/>
              </a:rPr>
              <a:t>source </a:t>
            </a:r>
            <a:r>
              <a:rPr lang="en-IN" sz="2000" dirty="0" smtClean="0">
                <a:latin typeface="Noto Sans CJK JP Light" panose="020B0300000000000000" pitchFamily="34" charset="-128"/>
                <a:ea typeface="Noto Sans CJK JP Light" panose="020B0300000000000000" pitchFamily="34" charset="-128"/>
                <a:cs typeface="Open Sans" panose="020B0606030504020204" pitchFamily="34" charset="0"/>
              </a:rPr>
              <a:t>software</a:t>
            </a:r>
          </a:p>
          <a:p>
            <a:r>
              <a:rPr lang="en-GB" sz="2000" dirty="0">
                <a:latin typeface="Noto Sans CJK JP Light" panose="020B0300000000000000" pitchFamily="34" charset="-128"/>
                <a:ea typeface="Noto Sans CJK JP Light" panose="020B0300000000000000" pitchFamily="34" charset="-128"/>
                <a:cs typeface="Open Sans" panose="020B0606030504020204" pitchFamily="34" charset="0"/>
              </a:rPr>
              <a:t>core of the operating system: the kernel. The kernel is the program acting as chief of operations. It is responsible for starting and stopping other programs (such as editors), handling requests for memory, accessing disks, and managing network connections. </a:t>
            </a:r>
            <a:endParaRPr lang="en-GB" sz="2000" dirty="0" smtClean="0">
              <a:latin typeface="Noto Sans CJK JP Light" panose="020B0300000000000000" pitchFamily="34" charset="-128"/>
              <a:ea typeface="Noto Sans CJK JP Light" panose="020B0300000000000000" pitchFamily="34" charset="-128"/>
              <a:cs typeface="Open Sans" panose="020B0606030504020204" pitchFamily="34" charset="0"/>
            </a:endParaRPr>
          </a:p>
          <a:p>
            <a:r>
              <a:rPr lang="en-GB" sz="2000" dirty="0" smtClean="0">
                <a:latin typeface="Noto Sans CJK JP Light" panose="020B0300000000000000" pitchFamily="34" charset="-128"/>
                <a:ea typeface="Noto Sans CJK JP Light" panose="020B0300000000000000" pitchFamily="34" charset="-128"/>
                <a:cs typeface="Open Sans" panose="020B0606030504020204" pitchFamily="34" charset="0"/>
              </a:rPr>
              <a:t>software </a:t>
            </a:r>
            <a:r>
              <a:rPr lang="en-GB" sz="2000" dirty="0">
                <a:latin typeface="Noto Sans CJK JP Light" panose="020B0300000000000000" pitchFamily="34" charset="-128"/>
                <a:ea typeface="Noto Sans CJK JP Light" panose="020B0300000000000000" pitchFamily="34" charset="-128"/>
                <a:cs typeface="Open Sans" panose="020B0606030504020204" pitchFamily="34" charset="0"/>
              </a:rPr>
              <a:t>suite of developer tools, editors, graphical user interfaces (GUIs), networking tools, and so forth. More formally and correctly, such software collectively is called a distribution, or distro</a:t>
            </a:r>
            <a:endParaRPr lang="en-IN" sz="2000" dirty="0">
              <a:latin typeface="Noto Sans CJK JP Light" panose="020B0300000000000000" pitchFamily="34" charset="-128"/>
              <a:ea typeface="Noto Sans CJK JP Light" panose="020B0300000000000000" pitchFamily="34" charset="-128"/>
              <a:cs typeface="Open Sans" panose="020B0606030504020204" pitchFamily="34" charset="0"/>
            </a:endParaRPr>
          </a:p>
        </p:txBody>
      </p:sp>
    </p:spTree>
    <p:extLst>
      <p:ext uri="{BB962C8B-B14F-4D97-AF65-F5344CB8AC3E}">
        <p14:creationId xmlns:p14="http://schemas.microsoft.com/office/powerpoint/2010/main" val="1292227574"/>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1">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113</Words>
  <Application>Microsoft Office PowerPoint</Application>
  <PresentationFormat>On-screen Show (4:3)</PresentationFormat>
  <Paragraphs>12</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Noto Sans CJK JP Light</vt:lpstr>
      <vt:lpstr>Arial</vt:lpstr>
      <vt:lpstr>Open Sans</vt:lpstr>
      <vt:lpstr>Times New Roman</vt:lpstr>
      <vt:lpstr>Presentation1</vt:lpstr>
      <vt:lpstr>Basic of Linux Administration</vt:lpstr>
      <vt:lpstr>Topics Covered</vt:lpstr>
      <vt:lpstr>Introduction to Linux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Jishnu TU</cp:lastModifiedBy>
  <cp:revision>10</cp:revision>
  <dcterms:created xsi:type="dcterms:W3CDTF">2019-06-13T07:05:31Z</dcterms:created>
  <dcterms:modified xsi:type="dcterms:W3CDTF">2019-07-22T04:19:19Z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1033-11.1.0.8392</vt:lpwstr>
  </property>
</Properties>
</file>