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9" r:id="rId4"/>
    <p:sldId id="258" r:id="rId5"/>
    <p:sldId id="259" r:id="rId6"/>
    <p:sldId id="265" r:id="rId7"/>
    <p:sldId id="266" r:id="rId8"/>
    <p:sldId id="267" r:id="rId9"/>
    <p:sldId id="260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62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1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08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8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10/8/2024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6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09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2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8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3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9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9FF99-7167-8B74-29B0-E8716EC3C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800"/>
              <a:t>Balanced News Recommendation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C3AC4-3B89-2705-BF0B-2CA7E8943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/>
          </a:bodyPr>
          <a:lstStyle/>
          <a:p>
            <a:r>
              <a:rPr lang="en-US" dirty="0"/>
              <a:t>Final Report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E15CA21-09BC-83DF-9F18-E878898283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38" r="15267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10766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showing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E3F2ED11-E607-CF91-633E-620054196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64" y="170950"/>
            <a:ext cx="10938071" cy="65160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988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21F3-0CCC-25E3-886B-C80782DA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8FE1-37E5-1524-51E8-FF85915C8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Apply balanced recommendation algorithms to: </a:t>
            </a:r>
          </a:p>
          <a:p>
            <a:pPr lvl="2"/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Google News</a:t>
            </a:r>
          </a:p>
          <a:p>
            <a:pPr lvl="2"/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Apple News </a:t>
            </a:r>
          </a:p>
          <a:p>
            <a:pPr lvl="2"/>
            <a:r>
              <a:rPr lang="en-US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icrosoft News </a:t>
            </a:r>
          </a:p>
          <a:p>
            <a:pPr lvl="2" indent="0">
              <a:buNone/>
            </a:pP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Future recommendation algorithms: </a:t>
            </a:r>
          </a:p>
          <a:p>
            <a:pPr marL="285750" lvl="2" indent="-285750"/>
            <a:r>
              <a:rPr lang="en-US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Experiment with various predicted interaction cutoffs vs user engagement</a:t>
            </a:r>
          </a:p>
        </p:txBody>
      </p:sp>
    </p:spTree>
    <p:extLst>
      <p:ext uri="{BB962C8B-B14F-4D97-AF65-F5344CB8AC3E}">
        <p14:creationId xmlns:p14="http://schemas.microsoft.com/office/powerpoint/2010/main" val="232355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EE20-E875-88DB-88D3-5D34D37B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F133C-0BC6-D9A8-E4F1-0142CE18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recommendation algorithms lead to a bias news feed. I sought to design a more balanced recommendation system that would expose users to media they would not typically see at least half the time. </a:t>
            </a:r>
          </a:p>
        </p:txBody>
      </p:sp>
    </p:spTree>
    <p:extLst>
      <p:ext uri="{BB962C8B-B14F-4D97-AF65-F5344CB8AC3E}">
        <p14:creationId xmlns:p14="http://schemas.microsoft.com/office/powerpoint/2010/main" val="428354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2A15-E967-FDE8-A5A6-B655AE7F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9413287" cy="1345269"/>
          </a:xfrm>
        </p:spPr>
        <p:txBody>
          <a:bodyPr>
            <a:normAutofit/>
          </a:bodyPr>
          <a:lstStyle/>
          <a:p>
            <a:r>
              <a:rPr lang="en-US" sz="4000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539D-4D47-433B-8983-36CC5EEDC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MIcrosoft</a:t>
            </a:r>
            <a:r>
              <a:rPr lang="en-US" sz="2800" dirty="0"/>
              <a:t> News Dataset – MIND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Contains ~160k English news articles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1 million users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15 million impression logs</a:t>
            </a:r>
          </a:p>
          <a:p>
            <a:pPr marL="2697480" lvl="6" indent="-4572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</a:rPr>
              <a:t>Click / No Click (on article)</a:t>
            </a:r>
          </a:p>
        </p:txBody>
      </p:sp>
    </p:spTree>
    <p:extLst>
      <p:ext uri="{BB962C8B-B14F-4D97-AF65-F5344CB8AC3E}">
        <p14:creationId xmlns:p14="http://schemas.microsoft.com/office/powerpoint/2010/main" val="163394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DFC1-1330-99B9-89EC-CDCCCB3C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4F52E-717F-804D-8638-49E00794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Took a ~</a:t>
            </a:r>
            <a:r>
              <a:rPr lang="en-US" sz="2600" kern="100" dirty="0">
                <a:ea typeface="Aptos" panose="020B0004020202020204" pitchFamily="34" charset="0"/>
                <a:cs typeface="Times New Roman" panose="02020603050405020304" pitchFamily="18" charset="0"/>
              </a:rPr>
              <a:t>350,000 randomized subset </a:t>
            </a:r>
            <a:r>
              <a:rPr lang="en-US" sz="2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of impressions in the original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kern="100" dirty="0">
                <a:ea typeface="Aptos" panose="020B0004020202020204" pitchFamily="34" charset="0"/>
                <a:cs typeface="Times New Roman" panose="02020603050405020304" pitchFamily="18" charset="0"/>
              </a:rPr>
              <a:t>Columns: 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2200" kern="100" dirty="0">
                <a:solidFill>
                  <a:schemeClr val="tx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User</a:t>
            </a:r>
            <a:r>
              <a:rPr lang="en-US" sz="2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ID, 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2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Article ID</a:t>
            </a:r>
          </a:p>
          <a:p>
            <a:pPr marL="2205990" lvl="5" indent="-285750">
              <a:buFont typeface="Arial" panose="020B0604020202020204" pitchFamily="34" charset="0"/>
              <a:buChar char="•"/>
            </a:pPr>
            <a:r>
              <a:rPr lang="en-US" sz="22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All null values were dropped*</a:t>
            </a:r>
          </a:p>
        </p:txBody>
      </p:sp>
    </p:spTree>
    <p:extLst>
      <p:ext uri="{BB962C8B-B14F-4D97-AF65-F5344CB8AC3E}">
        <p14:creationId xmlns:p14="http://schemas.microsoft.com/office/powerpoint/2010/main" val="38357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D546-414C-50F3-97C1-68EA2039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F323-D210-A62C-9736-EB968845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Three Pieces of Information:</a:t>
            </a:r>
          </a:p>
          <a:p>
            <a:pPr marL="342900" lvl="4" indent="-342900">
              <a:buFont typeface="Wingdings" panose="05000000000000000000" pitchFamily="2" charset="2"/>
              <a:buChar char="q"/>
            </a:pPr>
            <a:r>
              <a:rPr lang="en-US" sz="2200" i="0" dirty="0">
                <a:solidFill>
                  <a:schemeClr val="tx1"/>
                </a:solidFill>
              </a:rPr>
              <a:t>Class Distribution</a:t>
            </a:r>
          </a:p>
          <a:p>
            <a:pPr marL="342900" lvl="4" indent="-342900">
              <a:buFont typeface="Wingdings" panose="05000000000000000000" pitchFamily="2" charset="2"/>
              <a:buChar char="q"/>
            </a:pPr>
            <a:r>
              <a:rPr lang="en-US" sz="2200" i="0" dirty="0">
                <a:solidFill>
                  <a:schemeClr val="tx1"/>
                </a:solidFill>
              </a:rPr>
              <a:t>Interaction frequency distribution</a:t>
            </a:r>
          </a:p>
          <a:p>
            <a:pPr marL="342900" lvl="4" indent="-342900">
              <a:buFont typeface="Wingdings" panose="05000000000000000000" pitchFamily="2" charset="2"/>
              <a:buChar char="q"/>
            </a:pPr>
            <a:r>
              <a:rPr lang="en-US" sz="2200" i="0" dirty="0">
                <a:solidFill>
                  <a:schemeClr val="tx1"/>
                </a:solidFill>
              </a:rPr>
              <a:t>Article popularity distribution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7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AE28FF9C-7675-67B9-AD19-4F1E97A04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07" y="174062"/>
            <a:ext cx="8597986" cy="6509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27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number of interactions&#10;&#10;Description automatically generated">
            <a:extLst>
              <a:ext uri="{FF2B5EF4-FFF2-40B4-BE49-F238E27FC236}">
                <a16:creationId xmlns:a16="http://schemas.microsoft.com/office/drawing/2014/main" id="{CE5C2646-5C5D-0DD2-A233-DFA06FCFB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36" y="107715"/>
            <a:ext cx="8381927" cy="6642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232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blue dots&#10;&#10;Description automatically generated">
            <a:extLst>
              <a:ext uri="{FF2B5EF4-FFF2-40B4-BE49-F238E27FC236}">
                <a16:creationId xmlns:a16="http://schemas.microsoft.com/office/drawing/2014/main" id="{E8B7F137-3194-D2DB-8501-3965DB756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380" y="78886"/>
            <a:ext cx="8441240" cy="6700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970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F181-8677-B572-13EC-C24469D4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17ED-2A27-CAA2-B4EF-3BCBE43DA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sz="2600" dirty="0"/>
              <a:t>Logistic Regression Model</a:t>
            </a:r>
          </a:p>
          <a:p>
            <a:pPr marL="285750" indent="-285750">
              <a:buFontTx/>
              <a:buChar char="-"/>
            </a:pPr>
            <a:r>
              <a:rPr lang="en-US" sz="2600" dirty="0" err="1"/>
              <a:t>XGBoost</a:t>
            </a:r>
            <a:endParaRPr lang="en-US" sz="2600" dirty="0"/>
          </a:p>
          <a:p>
            <a:pPr marL="285750" indent="-285750">
              <a:buFontTx/>
              <a:buChar char="-"/>
            </a:pPr>
            <a:r>
              <a:rPr lang="en-US" sz="2600" dirty="0"/>
              <a:t>Random Forest Classifier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45362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E72935"/>
      </a:accent1>
      <a:accent2>
        <a:srgbClr val="D51772"/>
      </a:accent2>
      <a:accent3>
        <a:srgbClr val="E729D3"/>
      </a:accent3>
      <a:accent4>
        <a:srgbClr val="9A17D5"/>
      </a:accent4>
      <a:accent5>
        <a:srgbClr val="5C29E7"/>
      </a:accent5>
      <a:accent6>
        <a:srgbClr val="223CD7"/>
      </a:accent6>
      <a:hlink>
        <a:srgbClr val="339B94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480ACF9-9DAE-4FAA-A81F-5CFCC7A3A2EE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154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Meiryo</vt:lpstr>
      <vt:lpstr>Aptos</vt:lpstr>
      <vt:lpstr>Arial</vt:lpstr>
      <vt:lpstr>Corbel</vt:lpstr>
      <vt:lpstr>Wingdings</vt:lpstr>
      <vt:lpstr>SketchLinesVTI</vt:lpstr>
      <vt:lpstr>Balanced News Recommendation Algorithm</vt:lpstr>
      <vt:lpstr>Problem Statement</vt:lpstr>
      <vt:lpstr>Data Source</vt:lpstr>
      <vt:lpstr>Data Wrangling</vt:lpstr>
      <vt:lpstr>Exploratory Data Analysis</vt:lpstr>
      <vt:lpstr>PowerPoint Presentation</vt:lpstr>
      <vt:lpstr>PowerPoint Presentation</vt:lpstr>
      <vt:lpstr>PowerPoint Presentation</vt:lpstr>
      <vt:lpstr>Model Building</vt:lpstr>
      <vt:lpstr>PowerPoint Presentation</vt:lpstr>
      <vt:lpstr>Application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Josiah Nissley</dc:creator>
  <cp:lastModifiedBy>Josiah Nissley</cp:lastModifiedBy>
  <cp:revision>7</cp:revision>
  <dcterms:created xsi:type="dcterms:W3CDTF">2024-10-04T16:53:32Z</dcterms:created>
  <dcterms:modified xsi:type="dcterms:W3CDTF">2024-10-08T18:17:27Z</dcterms:modified>
</cp:coreProperties>
</file>