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68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F95"/>
    <a:srgbClr val="5D7AC0"/>
    <a:srgbClr val="1A0043"/>
    <a:srgbClr val="3800AE"/>
    <a:srgbClr val="0096E9"/>
    <a:srgbClr val="4B6E7E"/>
    <a:srgbClr val="174B6C"/>
    <a:srgbClr val="A895A1"/>
    <a:srgbClr val="7E7E90"/>
    <a:srgbClr val="455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3"/>
  </p:normalViewPr>
  <p:slideViewPr>
    <p:cSldViewPr snapToGrid="0">
      <p:cViewPr varScale="1">
        <p:scale>
          <a:sx n="109" d="100"/>
          <a:sy n="109" d="100"/>
        </p:scale>
        <p:origin x="216" y="32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3892-B576-C948-8492-880EB94FC48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9C5-AED3-3445-9F62-95602020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8D31-1D94-93A5-819A-13B0719D4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6A74-392F-D284-61FA-19DC15BA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5A56-459C-F658-7BB9-B4C33553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C465-890E-5D2B-2CA8-ED305E8C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645C-1C9C-B434-AE07-B49D5801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355A-2AA5-E9AB-6175-FB9B908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BEEF2-F5E7-4D91-C23C-295533BAA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ADD7-2B5A-BD4F-D362-0299301D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FF47-AD61-E70D-EF31-C35BC672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6356-FDA9-405F-4F78-BBB34ECE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81F80-580C-58BD-AEE5-34EF2BB97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30"/>
            <a:ext cx="2628900" cy="5811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54B9-AA45-29E6-A4B6-044A5A62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30"/>
            <a:ext cx="7734300" cy="5811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01FD-BE1A-0E49-D105-C35273E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3E88-9EEF-29FA-EF7D-3A3F3AE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594C-ACE6-C0FF-114F-CD9CB004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9509-D9D0-71D3-A19B-45E39C2D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F8D2-0096-F3F0-1FBD-A01CE011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8C48-5EE9-AB95-1280-19F8AC71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F809-DE78-7F5C-D8CF-39699724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DB84-D8D4-4441-4694-BAB6150D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DD9-D41B-369E-2234-7CCFB7DD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3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6C89E-5EDC-19CE-9A24-54D0A8CC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19B4-8ACA-CE2D-6F19-0096C160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29AE-F214-F141-1006-C4E92031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84AD-FED5-48E9-755D-FF65E50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16DE-0720-6128-F32A-1A94DE0D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99B3-500A-98CA-2267-91C0C0742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7"/>
            <a:ext cx="5181600" cy="4351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FEF04-387D-694F-02D1-8F3355A3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37235-7BC4-2EC1-686A-3DA96554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3D188-F625-1C94-E632-9B135446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CA87-F839-3C5C-D76D-48FEC7C7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1EDD-5F8A-75DA-16B6-7D36CAB0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F2AA-4E87-AEDA-EBE8-2F746E33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6"/>
            <a:ext cx="5157788" cy="8239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48E7-69C0-15FF-E5B4-741D6563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8"/>
            <a:ext cx="5157788" cy="36845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7C3B4-FB40-4E5A-FA43-01368D27F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6"/>
            <a:ext cx="5183188" cy="8239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41CBF-A1A0-A00A-AC25-EA0F21F5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8"/>
            <a:ext cx="5183188" cy="36845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9FC4F-85C7-C6A7-AA64-EDB43C60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7C324-2007-59B4-E02E-7EB0BE2E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DDCB6-102D-19ED-4275-1C73AE5F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26FF-81EB-5861-F227-585300B5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C5A63-AF89-34FE-8544-8BFFA19B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ABDFC-A47B-A120-C0A9-48BC3C8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38063-8279-2A89-BD3E-16BA2BB0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3B360-E189-741E-8D83-F049BBE8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31167-4EDD-0D0A-A19C-00A414A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5CF2-1327-5E0B-99C0-C0E46BCF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719-2183-25B5-4EBE-907D3258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4"/>
            <a:ext cx="3932237" cy="16001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850D-B62D-7DE9-4B51-00803AAA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C3626-4D53-3253-DFE1-1BD3C09E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296BE-E4CE-61AF-09F8-C91E7F4C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20C34-C6E1-CC34-7D64-B693DF96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6520-42FC-A294-B6FA-88DA4B0D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64F7-CC7F-1E77-72B0-75DE3606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4"/>
            <a:ext cx="3932237" cy="16001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CED00-8E9B-0002-FD15-94B9D05B0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9C2B4-A20F-4E0F-0292-E018EC3DB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EC137-2FCE-1298-25F8-AB3569F3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EBEB-F5FE-52A2-4E03-75B19EB9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877C-9C46-727F-C3EB-F2B8DFC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B758B-E378-CF14-7A38-4695F6B7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B0A54-1713-8909-C667-9113BB67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F9E2-28CB-C807-926D-19C9A8160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2458-EFA6-EC43-9090-3406DBFEA84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FEF5-6FD2-9620-7E9A-841BEC711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179A-51E9-7FCF-37B1-F248772D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2E39599-4A74-027D-86F8-505411A06926}"/>
              </a:ext>
            </a:extLst>
          </p:cNvPr>
          <p:cNvSpPr/>
          <p:nvPr/>
        </p:nvSpPr>
        <p:spPr>
          <a:xfrm>
            <a:off x="1047374" y="4347848"/>
            <a:ext cx="10845032" cy="1324543"/>
          </a:xfrm>
          <a:custGeom>
            <a:avLst/>
            <a:gdLst>
              <a:gd name="connsiteX0" fmla="*/ 4948857 w 10845032"/>
              <a:gd name="connsiteY0" fmla="*/ 680484 h 1324543"/>
              <a:gd name="connsiteX1" fmla="*/ 5193406 w 10845032"/>
              <a:gd name="connsiteY1" fmla="*/ 637954 h 1324543"/>
              <a:gd name="connsiteX2" fmla="*/ 5257201 w 10845032"/>
              <a:gd name="connsiteY2" fmla="*/ 632637 h 1324543"/>
              <a:gd name="connsiteX3" fmla="*/ 5586811 w 10845032"/>
              <a:gd name="connsiteY3" fmla="*/ 579475 h 1324543"/>
              <a:gd name="connsiteX4" fmla="*/ 5703769 w 10845032"/>
              <a:gd name="connsiteY4" fmla="*/ 510363 h 1324543"/>
              <a:gd name="connsiteX5" fmla="*/ 5916420 w 10845032"/>
              <a:gd name="connsiteY5" fmla="*/ 536944 h 1324543"/>
              <a:gd name="connsiteX6" fmla="*/ 6012113 w 10845032"/>
              <a:gd name="connsiteY6" fmla="*/ 494414 h 1324543"/>
              <a:gd name="connsiteX7" fmla="*/ 6113122 w 10845032"/>
              <a:gd name="connsiteY7" fmla="*/ 505047 h 1324543"/>
              <a:gd name="connsiteX8" fmla="*/ 6246029 w 10845032"/>
              <a:gd name="connsiteY8" fmla="*/ 446568 h 1324543"/>
              <a:gd name="connsiteX9" fmla="*/ 6368304 w 10845032"/>
              <a:gd name="connsiteY9" fmla="*/ 451884 h 1324543"/>
              <a:gd name="connsiteX10" fmla="*/ 6575639 w 10845032"/>
              <a:gd name="connsiteY10" fmla="*/ 313661 h 1324543"/>
              <a:gd name="connsiteX11" fmla="*/ 6708546 w 10845032"/>
              <a:gd name="connsiteY11" fmla="*/ 244549 h 1324543"/>
              <a:gd name="connsiteX12" fmla="*/ 6772341 w 10845032"/>
              <a:gd name="connsiteY12" fmla="*/ 180754 h 1324543"/>
              <a:gd name="connsiteX13" fmla="*/ 6772341 w 10845032"/>
              <a:gd name="connsiteY13" fmla="*/ 111642 h 1324543"/>
              <a:gd name="connsiteX14" fmla="*/ 6857401 w 10845032"/>
              <a:gd name="connsiteY14" fmla="*/ 53163 h 1324543"/>
              <a:gd name="connsiteX15" fmla="*/ 6969043 w 10845032"/>
              <a:gd name="connsiteY15" fmla="*/ 5317 h 1324543"/>
              <a:gd name="connsiteX16" fmla="*/ 6969043 w 10845032"/>
              <a:gd name="connsiteY16" fmla="*/ 5317 h 1324543"/>
              <a:gd name="connsiteX17" fmla="*/ 7059420 w 10845032"/>
              <a:gd name="connsiteY17" fmla="*/ 0 h 1324543"/>
              <a:gd name="connsiteX18" fmla="*/ 7245490 w 10845032"/>
              <a:gd name="connsiteY18" fmla="*/ 116958 h 1324543"/>
              <a:gd name="connsiteX19" fmla="*/ 7325234 w 10845032"/>
              <a:gd name="connsiteY19" fmla="*/ 191386 h 1324543"/>
              <a:gd name="connsiteX20" fmla="*/ 7484722 w 10845032"/>
              <a:gd name="connsiteY20" fmla="*/ 159489 h 1324543"/>
              <a:gd name="connsiteX21" fmla="*/ 7697373 w 10845032"/>
              <a:gd name="connsiteY21" fmla="*/ 101010 h 1324543"/>
              <a:gd name="connsiteX22" fmla="*/ 7963187 w 10845032"/>
              <a:gd name="connsiteY22" fmla="*/ 111642 h 1324543"/>
              <a:gd name="connsiteX23" fmla="*/ 8191787 w 10845032"/>
              <a:gd name="connsiteY23" fmla="*/ 143540 h 1324543"/>
              <a:gd name="connsiteX24" fmla="*/ 8266215 w 10845032"/>
              <a:gd name="connsiteY24" fmla="*/ 170121 h 1324543"/>
              <a:gd name="connsiteX25" fmla="*/ 8420387 w 10845032"/>
              <a:gd name="connsiteY25" fmla="*/ 138223 h 1324543"/>
              <a:gd name="connsiteX26" fmla="*/ 8563558 w 10845032"/>
              <a:gd name="connsiteY26" fmla="*/ 165700 h 1324543"/>
              <a:gd name="connsiteX27" fmla="*/ 8690307 w 10845032"/>
              <a:gd name="connsiteY27" fmla="*/ 229074 h 1324543"/>
              <a:gd name="connsiteX28" fmla="*/ 8835162 w 10845032"/>
              <a:gd name="connsiteY28" fmla="*/ 310555 h 1324543"/>
              <a:gd name="connsiteX29" fmla="*/ 9079606 w 10845032"/>
              <a:gd name="connsiteY29" fmla="*/ 355822 h 1324543"/>
              <a:gd name="connsiteX30" fmla="*/ 9161087 w 10845032"/>
              <a:gd name="connsiteY30" fmla="*/ 437304 h 1324543"/>
              <a:gd name="connsiteX31" fmla="*/ 9324050 w 10845032"/>
              <a:gd name="connsiteY31" fmla="*/ 482571 h 1324543"/>
              <a:gd name="connsiteX32" fmla="*/ 9496065 w 10845032"/>
              <a:gd name="connsiteY32" fmla="*/ 609320 h 1324543"/>
              <a:gd name="connsiteX33" fmla="*/ 9613760 w 10845032"/>
              <a:gd name="connsiteY33" fmla="*/ 663640 h 1324543"/>
              <a:gd name="connsiteX34" fmla="*/ 9749562 w 10845032"/>
              <a:gd name="connsiteY34" fmla="*/ 808496 h 1324543"/>
              <a:gd name="connsiteX35" fmla="*/ 9994006 w 10845032"/>
              <a:gd name="connsiteY35" fmla="*/ 971458 h 1324543"/>
              <a:gd name="connsiteX36" fmla="*/ 10229396 w 10845032"/>
              <a:gd name="connsiteY36" fmla="*/ 1052939 h 1324543"/>
              <a:gd name="connsiteX37" fmla="*/ 10455733 w 10845032"/>
              <a:gd name="connsiteY37" fmla="*/ 1197795 h 1324543"/>
              <a:gd name="connsiteX38" fmla="*/ 10845032 w 10845032"/>
              <a:gd name="connsiteY38" fmla="*/ 1324543 h 1324543"/>
              <a:gd name="connsiteX39" fmla="*/ 0 w 10845032"/>
              <a:gd name="connsiteY39" fmla="*/ 1309752 h 1324543"/>
              <a:gd name="connsiteX40" fmla="*/ 324489 w 10845032"/>
              <a:gd name="connsiteY40" fmla="*/ 1218711 h 1324543"/>
              <a:gd name="connsiteX41" fmla="*/ 723882 w 10845032"/>
              <a:gd name="connsiteY41" fmla="*/ 1019015 h 1324543"/>
              <a:gd name="connsiteX42" fmla="*/ 986640 w 10845032"/>
              <a:gd name="connsiteY42" fmla="*/ 903401 h 1324543"/>
              <a:gd name="connsiteX43" fmla="*/ 1288417 w 10845032"/>
              <a:gd name="connsiteY43" fmla="*/ 709032 h 1324543"/>
              <a:gd name="connsiteX44" fmla="*/ 1383406 w 10845032"/>
              <a:gd name="connsiteY44" fmla="*/ 597550 h 1324543"/>
              <a:gd name="connsiteX45" fmla="*/ 1825366 w 10845032"/>
              <a:gd name="connsiteY45" fmla="*/ 506110 h 1324543"/>
              <a:gd name="connsiteX46" fmla="*/ 2023486 w 10845032"/>
              <a:gd name="connsiteY46" fmla="*/ 574690 h 1324543"/>
              <a:gd name="connsiteX47" fmla="*/ 2663566 w 10845032"/>
              <a:gd name="connsiteY47" fmla="*/ 551830 h 1324543"/>
              <a:gd name="connsiteX48" fmla="*/ 3143626 w 10845032"/>
              <a:gd name="connsiteY48" fmla="*/ 589930 h 1324543"/>
              <a:gd name="connsiteX49" fmla="*/ 3638926 w 10845032"/>
              <a:gd name="connsiteY49" fmla="*/ 643270 h 1324543"/>
              <a:gd name="connsiteX50" fmla="*/ 4225666 w 10845032"/>
              <a:gd name="connsiteY50" fmla="*/ 749950 h 1324543"/>
              <a:gd name="connsiteX51" fmla="*/ 4827646 w 10845032"/>
              <a:gd name="connsiteY51" fmla="*/ 765190 h 1324543"/>
              <a:gd name="connsiteX52" fmla="*/ 4948857 w 10845032"/>
              <a:gd name="connsiteY52" fmla="*/ 680484 h 13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845032" h="1324543">
                <a:moveTo>
                  <a:pt x="4948857" y="680484"/>
                </a:moveTo>
                <a:lnTo>
                  <a:pt x="5193406" y="637954"/>
                </a:lnTo>
                <a:lnTo>
                  <a:pt x="5257201" y="632637"/>
                </a:lnTo>
                <a:lnTo>
                  <a:pt x="5586811" y="579475"/>
                </a:lnTo>
                <a:lnTo>
                  <a:pt x="5703769" y="510363"/>
                </a:lnTo>
                <a:lnTo>
                  <a:pt x="5916420" y="536944"/>
                </a:lnTo>
                <a:lnTo>
                  <a:pt x="6012113" y="494414"/>
                </a:lnTo>
                <a:lnTo>
                  <a:pt x="6113122" y="505047"/>
                </a:lnTo>
                <a:lnTo>
                  <a:pt x="6246029" y="446568"/>
                </a:lnTo>
                <a:lnTo>
                  <a:pt x="6368304" y="451884"/>
                </a:lnTo>
                <a:lnTo>
                  <a:pt x="6575639" y="313661"/>
                </a:lnTo>
                <a:lnTo>
                  <a:pt x="6708546" y="244549"/>
                </a:lnTo>
                <a:lnTo>
                  <a:pt x="6772341" y="180754"/>
                </a:lnTo>
                <a:lnTo>
                  <a:pt x="6772341" y="111642"/>
                </a:lnTo>
                <a:lnTo>
                  <a:pt x="6857401" y="53163"/>
                </a:lnTo>
                <a:lnTo>
                  <a:pt x="6969043" y="5317"/>
                </a:lnTo>
                <a:lnTo>
                  <a:pt x="6969043" y="5317"/>
                </a:lnTo>
                <a:lnTo>
                  <a:pt x="7059420" y="0"/>
                </a:lnTo>
                <a:lnTo>
                  <a:pt x="7245490" y="116958"/>
                </a:lnTo>
                <a:lnTo>
                  <a:pt x="7325234" y="191386"/>
                </a:lnTo>
                <a:lnTo>
                  <a:pt x="7484722" y="159489"/>
                </a:lnTo>
                <a:lnTo>
                  <a:pt x="7697373" y="101010"/>
                </a:lnTo>
                <a:lnTo>
                  <a:pt x="7963187" y="111642"/>
                </a:lnTo>
                <a:lnTo>
                  <a:pt x="8191787" y="143540"/>
                </a:lnTo>
                <a:lnTo>
                  <a:pt x="8266215" y="170121"/>
                </a:lnTo>
                <a:lnTo>
                  <a:pt x="8420387" y="138223"/>
                </a:lnTo>
                <a:lnTo>
                  <a:pt x="8563558" y="165700"/>
                </a:lnTo>
                <a:lnTo>
                  <a:pt x="8690307" y="229074"/>
                </a:lnTo>
                <a:lnTo>
                  <a:pt x="8835162" y="310555"/>
                </a:lnTo>
                <a:lnTo>
                  <a:pt x="9079606" y="355822"/>
                </a:lnTo>
                <a:lnTo>
                  <a:pt x="9161087" y="437304"/>
                </a:lnTo>
                <a:lnTo>
                  <a:pt x="9324050" y="482571"/>
                </a:lnTo>
                <a:lnTo>
                  <a:pt x="9496065" y="609320"/>
                </a:lnTo>
                <a:lnTo>
                  <a:pt x="9613760" y="663640"/>
                </a:lnTo>
                <a:lnTo>
                  <a:pt x="9749562" y="808496"/>
                </a:lnTo>
                <a:lnTo>
                  <a:pt x="9994006" y="971458"/>
                </a:lnTo>
                <a:lnTo>
                  <a:pt x="10229396" y="1052939"/>
                </a:lnTo>
                <a:lnTo>
                  <a:pt x="10455733" y="1197795"/>
                </a:lnTo>
                <a:lnTo>
                  <a:pt x="10845032" y="1324543"/>
                </a:lnTo>
                <a:lnTo>
                  <a:pt x="0" y="1309752"/>
                </a:lnTo>
                <a:lnTo>
                  <a:pt x="324489" y="1218711"/>
                </a:lnTo>
                <a:lnTo>
                  <a:pt x="723882" y="1019015"/>
                </a:lnTo>
                <a:lnTo>
                  <a:pt x="986640" y="903401"/>
                </a:lnTo>
                <a:lnTo>
                  <a:pt x="1288417" y="709032"/>
                </a:lnTo>
                <a:lnTo>
                  <a:pt x="1383406" y="597550"/>
                </a:lnTo>
                <a:lnTo>
                  <a:pt x="1825366" y="506110"/>
                </a:lnTo>
                <a:lnTo>
                  <a:pt x="2023486" y="574690"/>
                </a:lnTo>
                <a:lnTo>
                  <a:pt x="2663566" y="551830"/>
                </a:lnTo>
                <a:lnTo>
                  <a:pt x="3143626" y="589930"/>
                </a:lnTo>
                <a:lnTo>
                  <a:pt x="3638926" y="643270"/>
                </a:lnTo>
                <a:lnTo>
                  <a:pt x="4225666" y="749950"/>
                </a:lnTo>
                <a:lnTo>
                  <a:pt x="4827646" y="765190"/>
                </a:lnTo>
                <a:lnTo>
                  <a:pt x="4948857" y="680484"/>
                </a:lnTo>
                <a:close/>
              </a:path>
            </a:pathLst>
          </a:custGeom>
          <a:solidFill>
            <a:srgbClr val="D7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0C54E4-4E7B-BF1C-FE35-900E2BCA048A}"/>
              </a:ext>
            </a:extLst>
          </p:cNvPr>
          <p:cNvSpPr/>
          <p:nvPr/>
        </p:nvSpPr>
        <p:spPr>
          <a:xfrm>
            <a:off x="2381285" y="4722315"/>
            <a:ext cx="4413353" cy="588687"/>
          </a:xfrm>
          <a:custGeom>
            <a:avLst/>
            <a:gdLst>
              <a:gd name="connsiteX0" fmla="*/ 0 w 4413353"/>
              <a:gd name="connsiteY0" fmla="*/ 285491 h 588687"/>
              <a:gd name="connsiteX1" fmla="*/ 62063 w 4413353"/>
              <a:gd name="connsiteY1" fmla="*/ 74476 h 588687"/>
              <a:gd name="connsiteX2" fmla="*/ 91026 w 4413353"/>
              <a:gd name="connsiteY2" fmla="*/ 57925 h 588687"/>
              <a:gd name="connsiteX3" fmla="*/ 227565 w 4413353"/>
              <a:gd name="connsiteY3" fmla="*/ 33100 h 588687"/>
              <a:gd name="connsiteX4" fmla="*/ 310316 w 4413353"/>
              <a:gd name="connsiteY4" fmla="*/ 49650 h 588687"/>
              <a:gd name="connsiteX5" fmla="*/ 550295 w 4413353"/>
              <a:gd name="connsiteY5" fmla="*/ 0 h 588687"/>
              <a:gd name="connsiteX6" fmla="*/ 695109 w 4413353"/>
              <a:gd name="connsiteY6" fmla="*/ 4137 h 588687"/>
              <a:gd name="connsiteX7" fmla="*/ 906125 w 4413353"/>
              <a:gd name="connsiteY7" fmla="*/ 28962 h 588687"/>
              <a:gd name="connsiteX8" fmla="*/ 1146103 w 4413353"/>
              <a:gd name="connsiteY8" fmla="*/ 28962 h 588687"/>
              <a:gd name="connsiteX9" fmla="*/ 1270230 w 4413353"/>
              <a:gd name="connsiteY9" fmla="*/ 37238 h 588687"/>
              <a:gd name="connsiteX10" fmla="*/ 1468832 w 4413353"/>
              <a:gd name="connsiteY10" fmla="*/ 74476 h 588687"/>
              <a:gd name="connsiteX11" fmla="*/ 1592959 w 4413353"/>
              <a:gd name="connsiteY11" fmla="*/ 70338 h 588687"/>
              <a:gd name="connsiteX12" fmla="*/ 1655022 w 4413353"/>
              <a:gd name="connsiteY12" fmla="*/ 91026 h 588687"/>
              <a:gd name="connsiteX13" fmla="*/ 1762599 w 4413353"/>
              <a:gd name="connsiteY13" fmla="*/ 82751 h 588687"/>
              <a:gd name="connsiteX14" fmla="*/ 1837075 w 4413353"/>
              <a:gd name="connsiteY14" fmla="*/ 78613 h 588687"/>
              <a:gd name="connsiteX15" fmla="*/ 1952926 w 4413353"/>
              <a:gd name="connsiteY15" fmla="*/ 95163 h 588687"/>
              <a:gd name="connsiteX16" fmla="*/ 2006715 w 4413353"/>
              <a:gd name="connsiteY16" fmla="*/ 91026 h 588687"/>
              <a:gd name="connsiteX17" fmla="*/ 2097741 w 4413353"/>
              <a:gd name="connsiteY17" fmla="*/ 99301 h 588687"/>
              <a:gd name="connsiteX18" fmla="*/ 2201180 w 4413353"/>
              <a:gd name="connsiteY18" fmla="*/ 136539 h 588687"/>
              <a:gd name="connsiteX19" fmla="*/ 2271705 w 4413353"/>
              <a:gd name="connsiteY19" fmla="*/ 136582 h 588687"/>
              <a:gd name="connsiteX20" fmla="*/ 2357430 w 4413353"/>
              <a:gd name="connsiteY20" fmla="*/ 184207 h 588687"/>
              <a:gd name="connsiteX21" fmla="*/ 2455855 w 4413353"/>
              <a:gd name="connsiteY21" fmla="*/ 187382 h 588687"/>
              <a:gd name="connsiteX22" fmla="*/ 2541580 w 4413353"/>
              <a:gd name="connsiteY22" fmla="*/ 222307 h 588687"/>
              <a:gd name="connsiteX23" fmla="*/ 2700330 w 4413353"/>
              <a:gd name="connsiteY23" fmla="*/ 238182 h 588687"/>
              <a:gd name="connsiteX24" fmla="*/ 2827330 w 4413353"/>
              <a:gd name="connsiteY24" fmla="*/ 339782 h 588687"/>
              <a:gd name="connsiteX25" fmla="*/ 3052386 w 4413353"/>
              <a:gd name="connsiteY25" fmla="*/ 344138 h 588687"/>
              <a:gd name="connsiteX26" fmla="*/ 3275670 w 4413353"/>
              <a:gd name="connsiteY26" fmla="*/ 344138 h 588687"/>
              <a:gd name="connsiteX27" fmla="*/ 3296935 w 4413353"/>
              <a:gd name="connsiteY27" fmla="*/ 317557 h 588687"/>
              <a:gd name="connsiteX28" fmla="*/ 3514902 w 4413353"/>
              <a:gd name="connsiteY28" fmla="*/ 333506 h 588687"/>
              <a:gd name="connsiteX29" fmla="*/ 3605279 w 4413353"/>
              <a:gd name="connsiteY29" fmla="*/ 381352 h 588687"/>
              <a:gd name="connsiteX30" fmla="*/ 3812614 w 4413353"/>
              <a:gd name="connsiteY30" fmla="*/ 402617 h 588687"/>
              <a:gd name="connsiteX31" fmla="*/ 3918939 w 4413353"/>
              <a:gd name="connsiteY31" fmla="*/ 407934 h 588687"/>
              <a:gd name="connsiteX32" fmla="*/ 4126274 w 4413353"/>
              <a:gd name="connsiteY32" fmla="*/ 423883 h 588687"/>
              <a:gd name="connsiteX33" fmla="*/ 4259181 w 4413353"/>
              <a:gd name="connsiteY33" fmla="*/ 508943 h 588687"/>
              <a:gd name="connsiteX34" fmla="*/ 4344242 w 4413353"/>
              <a:gd name="connsiteY34" fmla="*/ 524892 h 588687"/>
              <a:gd name="connsiteX35" fmla="*/ 4413353 w 4413353"/>
              <a:gd name="connsiteY35" fmla="*/ 588687 h 588687"/>
              <a:gd name="connsiteX36" fmla="*/ 4110325 w 4413353"/>
              <a:gd name="connsiteY36" fmla="*/ 514259 h 588687"/>
              <a:gd name="connsiteX37" fmla="*/ 3998683 w 4413353"/>
              <a:gd name="connsiteY37" fmla="*/ 514259 h 588687"/>
              <a:gd name="connsiteX38" fmla="*/ 3732870 w 4413353"/>
              <a:gd name="connsiteY38" fmla="*/ 498310 h 588687"/>
              <a:gd name="connsiteX39" fmla="*/ 3610595 w 4413353"/>
              <a:gd name="connsiteY39" fmla="*/ 482362 h 588687"/>
              <a:gd name="connsiteX40" fmla="*/ 3498953 w 4413353"/>
              <a:gd name="connsiteY40" fmla="*/ 450464 h 588687"/>
              <a:gd name="connsiteX41" fmla="*/ 3334149 w 4413353"/>
              <a:gd name="connsiteY41" fmla="*/ 455780 h 588687"/>
              <a:gd name="connsiteX42" fmla="*/ 3179977 w 4413353"/>
              <a:gd name="connsiteY42" fmla="*/ 450464 h 588687"/>
              <a:gd name="connsiteX43" fmla="*/ 3004539 w 4413353"/>
              <a:gd name="connsiteY43" fmla="*/ 423883 h 588687"/>
              <a:gd name="connsiteX44" fmla="*/ 2823786 w 4413353"/>
              <a:gd name="connsiteY44" fmla="*/ 434515 h 588687"/>
              <a:gd name="connsiteX45" fmla="*/ 2680246 w 4413353"/>
              <a:gd name="connsiteY45" fmla="*/ 391985 h 588687"/>
              <a:gd name="connsiteX46" fmla="*/ 2499493 w 4413353"/>
              <a:gd name="connsiteY46" fmla="*/ 370720 h 588687"/>
              <a:gd name="connsiteX47" fmla="*/ 2435697 w 4413353"/>
              <a:gd name="connsiteY47" fmla="*/ 360087 h 588687"/>
              <a:gd name="connsiteX48" fmla="*/ 2324056 w 4413353"/>
              <a:gd name="connsiteY48" fmla="*/ 338822 h 588687"/>
              <a:gd name="connsiteX49" fmla="*/ 2207097 w 4413353"/>
              <a:gd name="connsiteY49" fmla="*/ 301608 h 588687"/>
              <a:gd name="connsiteX50" fmla="*/ 2005079 w 4413353"/>
              <a:gd name="connsiteY50" fmla="*/ 290976 h 588687"/>
              <a:gd name="connsiteX51" fmla="*/ 1893437 w 4413353"/>
              <a:gd name="connsiteY51" fmla="*/ 264394 h 588687"/>
              <a:gd name="connsiteX52" fmla="*/ 1601042 w 4413353"/>
              <a:gd name="connsiteY52" fmla="*/ 253762 h 588687"/>
              <a:gd name="connsiteX53" fmla="*/ 1313963 w 4413353"/>
              <a:gd name="connsiteY53" fmla="*/ 227180 h 588687"/>
              <a:gd name="connsiteX54" fmla="*/ 973721 w 4413353"/>
              <a:gd name="connsiteY54" fmla="*/ 227180 h 588687"/>
              <a:gd name="connsiteX55" fmla="*/ 660060 w 4413353"/>
              <a:gd name="connsiteY55" fmla="*/ 232497 h 588687"/>
              <a:gd name="connsiteX56" fmla="*/ 426144 w 4413353"/>
              <a:gd name="connsiteY56" fmla="*/ 184650 h 588687"/>
              <a:gd name="connsiteX57" fmla="*/ 224125 w 4413353"/>
              <a:gd name="connsiteY57" fmla="*/ 221864 h 588687"/>
              <a:gd name="connsiteX58" fmla="*/ 0 w 4413353"/>
              <a:gd name="connsiteY58" fmla="*/ 285491 h 58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413353" h="588687">
                <a:moveTo>
                  <a:pt x="0" y="285491"/>
                </a:moveTo>
                <a:lnTo>
                  <a:pt x="62063" y="74476"/>
                </a:lnTo>
                <a:lnTo>
                  <a:pt x="91026" y="57925"/>
                </a:lnTo>
                <a:lnTo>
                  <a:pt x="227565" y="33100"/>
                </a:lnTo>
                <a:lnTo>
                  <a:pt x="310316" y="49650"/>
                </a:lnTo>
                <a:lnTo>
                  <a:pt x="550295" y="0"/>
                </a:lnTo>
                <a:lnTo>
                  <a:pt x="695109" y="4137"/>
                </a:lnTo>
                <a:lnTo>
                  <a:pt x="906125" y="28962"/>
                </a:lnTo>
                <a:lnTo>
                  <a:pt x="1146103" y="28962"/>
                </a:lnTo>
                <a:lnTo>
                  <a:pt x="1270230" y="37238"/>
                </a:lnTo>
                <a:lnTo>
                  <a:pt x="1468832" y="74476"/>
                </a:lnTo>
                <a:lnTo>
                  <a:pt x="1592959" y="70338"/>
                </a:lnTo>
                <a:lnTo>
                  <a:pt x="1655022" y="91026"/>
                </a:lnTo>
                <a:lnTo>
                  <a:pt x="1762599" y="82751"/>
                </a:lnTo>
                <a:lnTo>
                  <a:pt x="1837075" y="78613"/>
                </a:lnTo>
                <a:lnTo>
                  <a:pt x="1952926" y="95163"/>
                </a:lnTo>
                <a:lnTo>
                  <a:pt x="2006715" y="91026"/>
                </a:lnTo>
                <a:lnTo>
                  <a:pt x="2097741" y="99301"/>
                </a:lnTo>
                <a:lnTo>
                  <a:pt x="2201180" y="136539"/>
                </a:lnTo>
                <a:lnTo>
                  <a:pt x="2271705" y="136582"/>
                </a:lnTo>
                <a:lnTo>
                  <a:pt x="2357430" y="184207"/>
                </a:lnTo>
                <a:lnTo>
                  <a:pt x="2455855" y="187382"/>
                </a:lnTo>
                <a:lnTo>
                  <a:pt x="2541580" y="222307"/>
                </a:lnTo>
                <a:lnTo>
                  <a:pt x="2700330" y="238182"/>
                </a:lnTo>
                <a:lnTo>
                  <a:pt x="2827330" y="339782"/>
                </a:lnTo>
                <a:lnTo>
                  <a:pt x="3052386" y="344138"/>
                </a:lnTo>
                <a:lnTo>
                  <a:pt x="3275670" y="344138"/>
                </a:lnTo>
                <a:lnTo>
                  <a:pt x="3296935" y="317557"/>
                </a:lnTo>
                <a:lnTo>
                  <a:pt x="3514902" y="333506"/>
                </a:lnTo>
                <a:lnTo>
                  <a:pt x="3605279" y="381352"/>
                </a:lnTo>
                <a:lnTo>
                  <a:pt x="3812614" y="402617"/>
                </a:lnTo>
                <a:lnTo>
                  <a:pt x="3918939" y="407934"/>
                </a:lnTo>
                <a:lnTo>
                  <a:pt x="4126274" y="423883"/>
                </a:lnTo>
                <a:lnTo>
                  <a:pt x="4259181" y="508943"/>
                </a:lnTo>
                <a:lnTo>
                  <a:pt x="4344242" y="524892"/>
                </a:lnTo>
                <a:lnTo>
                  <a:pt x="4413353" y="588687"/>
                </a:lnTo>
                <a:lnTo>
                  <a:pt x="4110325" y="514259"/>
                </a:lnTo>
                <a:lnTo>
                  <a:pt x="3998683" y="514259"/>
                </a:lnTo>
                <a:lnTo>
                  <a:pt x="3732870" y="498310"/>
                </a:lnTo>
                <a:lnTo>
                  <a:pt x="3610595" y="482362"/>
                </a:lnTo>
                <a:lnTo>
                  <a:pt x="3498953" y="450464"/>
                </a:lnTo>
                <a:lnTo>
                  <a:pt x="3334149" y="455780"/>
                </a:lnTo>
                <a:lnTo>
                  <a:pt x="3179977" y="450464"/>
                </a:lnTo>
                <a:lnTo>
                  <a:pt x="3004539" y="423883"/>
                </a:lnTo>
                <a:lnTo>
                  <a:pt x="2823786" y="434515"/>
                </a:lnTo>
                <a:lnTo>
                  <a:pt x="2680246" y="391985"/>
                </a:lnTo>
                <a:lnTo>
                  <a:pt x="2499493" y="370720"/>
                </a:lnTo>
                <a:lnTo>
                  <a:pt x="2435697" y="360087"/>
                </a:lnTo>
                <a:lnTo>
                  <a:pt x="2324056" y="338822"/>
                </a:lnTo>
                <a:lnTo>
                  <a:pt x="2207097" y="301608"/>
                </a:lnTo>
                <a:lnTo>
                  <a:pt x="2005079" y="290976"/>
                </a:lnTo>
                <a:lnTo>
                  <a:pt x="1893437" y="264394"/>
                </a:lnTo>
                <a:lnTo>
                  <a:pt x="1601042" y="253762"/>
                </a:lnTo>
                <a:lnTo>
                  <a:pt x="1313963" y="227180"/>
                </a:lnTo>
                <a:lnTo>
                  <a:pt x="973721" y="227180"/>
                </a:lnTo>
                <a:lnTo>
                  <a:pt x="660060" y="232497"/>
                </a:lnTo>
                <a:lnTo>
                  <a:pt x="426144" y="184650"/>
                </a:lnTo>
                <a:lnTo>
                  <a:pt x="224125" y="221864"/>
                </a:lnTo>
                <a:lnTo>
                  <a:pt x="0" y="285491"/>
                </a:lnTo>
                <a:close/>
              </a:path>
            </a:pathLst>
          </a:custGeom>
          <a:solidFill>
            <a:srgbClr val="A7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people sitting on a hill overlooking a city&#10;&#10;Description automatically generated with medium confidence">
            <a:extLst>
              <a:ext uri="{FF2B5EF4-FFF2-40B4-BE49-F238E27FC236}">
                <a16:creationId xmlns:a16="http://schemas.microsoft.com/office/drawing/2014/main" id="{DB6783E8-6F6E-1FE2-6916-5CB0ABDF2AB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b="54600"/>
          <a:stretch/>
        </p:blipFill>
        <p:spPr>
          <a:xfrm>
            <a:off x="1158384" y="353134"/>
            <a:ext cx="10129421" cy="3075866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8918C1C3-09CF-C15A-F446-632F20F8F20C}"/>
              </a:ext>
            </a:extLst>
          </p:cNvPr>
          <p:cNvSpPr/>
          <p:nvPr/>
        </p:nvSpPr>
        <p:spPr>
          <a:xfrm>
            <a:off x="2381285" y="4757150"/>
            <a:ext cx="1797538" cy="257907"/>
          </a:xfrm>
          <a:custGeom>
            <a:avLst/>
            <a:gdLst>
              <a:gd name="connsiteX0" fmla="*/ 0 w 1797538"/>
              <a:gd name="connsiteY0" fmla="*/ 257907 h 257907"/>
              <a:gd name="connsiteX1" fmla="*/ 74246 w 1797538"/>
              <a:gd name="connsiteY1" fmla="*/ 62523 h 257907"/>
              <a:gd name="connsiteX2" fmla="*/ 105508 w 1797538"/>
              <a:gd name="connsiteY2" fmla="*/ 15630 h 257907"/>
              <a:gd name="connsiteX3" fmla="*/ 105508 w 1797538"/>
              <a:gd name="connsiteY3" fmla="*/ 15630 h 257907"/>
              <a:gd name="connsiteX4" fmla="*/ 97692 w 1797538"/>
              <a:gd name="connsiteY4" fmla="*/ 222738 h 257907"/>
              <a:gd name="connsiteX5" fmla="*/ 179754 w 1797538"/>
              <a:gd name="connsiteY5" fmla="*/ 199292 h 257907"/>
              <a:gd name="connsiteX6" fmla="*/ 179754 w 1797538"/>
              <a:gd name="connsiteY6" fmla="*/ 78153 h 257907"/>
              <a:gd name="connsiteX7" fmla="*/ 230554 w 1797538"/>
              <a:gd name="connsiteY7" fmla="*/ 0 h 257907"/>
              <a:gd name="connsiteX8" fmla="*/ 230554 w 1797538"/>
              <a:gd name="connsiteY8" fmla="*/ 89877 h 257907"/>
              <a:gd name="connsiteX9" fmla="*/ 199292 w 1797538"/>
              <a:gd name="connsiteY9" fmla="*/ 191477 h 257907"/>
              <a:gd name="connsiteX10" fmla="*/ 300892 w 1797538"/>
              <a:gd name="connsiteY10" fmla="*/ 164123 h 257907"/>
              <a:gd name="connsiteX11" fmla="*/ 300892 w 1797538"/>
              <a:gd name="connsiteY11" fmla="*/ 109415 h 257907"/>
              <a:gd name="connsiteX12" fmla="*/ 324338 w 1797538"/>
              <a:gd name="connsiteY12" fmla="*/ 11723 h 257907"/>
              <a:gd name="connsiteX13" fmla="*/ 355600 w 1797538"/>
              <a:gd name="connsiteY13" fmla="*/ 11723 h 257907"/>
              <a:gd name="connsiteX14" fmla="*/ 304800 w 1797538"/>
              <a:gd name="connsiteY14" fmla="*/ 128953 h 257907"/>
              <a:gd name="connsiteX15" fmla="*/ 304800 w 1797538"/>
              <a:gd name="connsiteY15" fmla="*/ 171938 h 257907"/>
              <a:gd name="connsiteX16" fmla="*/ 609600 w 1797538"/>
              <a:gd name="connsiteY16" fmla="*/ 148492 h 257907"/>
              <a:gd name="connsiteX17" fmla="*/ 1723292 w 1797538"/>
              <a:gd name="connsiteY17" fmla="*/ 218830 h 257907"/>
              <a:gd name="connsiteX18" fmla="*/ 1731108 w 1797538"/>
              <a:gd name="connsiteY18" fmla="*/ 101600 h 257907"/>
              <a:gd name="connsiteX19" fmla="*/ 1781908 w 1797538"/>
              <a:gd name="connsiteY19" fmla="*/ 50800 h 257907"/>
              <a:gd name="connsiteX20" fmla="*/ 1797538 w 1797538"/>
              <a:gd name="connsiteY20" fmla="*/ 54707 h 257907"/>
              <a:gd name="connsiteX21" fmla="*/ 1762369 w 1797538"/>
              <a:gd name="connsiteY21" fmla="*/ 136769 h 257907"/>
              <a:gd name="connsiteX22" fmla="*/ 1762369 w 1797538"/>
              <a:gd name="connsiteY22" fmla="*/ 211015 h 257907"/>
              <a:gd name="connsiteX23" fmla="*/ 1641231 w 1797538"/>
              <a:gd name="connsiteY23" fmla="*/ 214923 h 257907"/>
              <a:gd name="connsiteX24" fmla="*/ 1418492 w 1797538"/>
              <a:gd name="connsiteY24" fmla="*/ 195384 h 257907"/>
              <a:gd name="connsiteX25" fmla="*/ 1094154 w 1797538"/>
              <a:gd name="connsiteY25" fmla="*/ 179753 h 257907"/>
              <a:gd name="connsiteX26" fmla="*/ 797169 w 1797538"/>
              <a:gd name="connsiteY26" fmla="*/ 164123 h 257907"/>
              <a:gd name="connsiteX27" fmla="*/ 597877 w 1797538"/>
              <a:gd name="connsiteY27" fmla="*/ 144584 h 257907"/>
              <a:gd name="connsiteX28" fmla="*/ 300892 w 1797538"/>
              <a:gd name="connsiteY28" fmla="*/ 175846 h 257907"/>
              <a:gd name="connsiteX29" fmla="*/ 246185 w 1797538"/>
              <a:gd name="connsiteY29" fmla="*/ 187569 h 257907"/>
              <a:gd name="connsiteX30" fmla="*/ 109415 w 1797538"/>
              <a:gd name="connsiteY30" fmla="*/ 218830 h 257907"/>
              <a:gd name="connsiteX31" fmla="*/ 0 w 1797538"/>
              <a:gd name="connsiteY31" fmla="*/ 257907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7538" h="257907">
                <a:moveTo>
                  <a:pt x="0" y="257907"/>
                </a:moveTo>
                <a:lnTo>
                  <a:pt x="74246" y="62523"/>
                </a:lnTo>
                <a:lnTo>
                  <a:pt x="105508" y="15630"/>
                </a:lnTo>
                <a:lnTo>
                  <a:pt x="105508" y="15630"/>
                </a:lnTo>
                <a:lnTo>
                  <a:pt x="97692" y="222738"/>
                </a:lnTo>
                <a:lnTo>
                  <a:pt x="179754" y="199292"/>
                </a:lnTo>
                <a:lnTo>
                  <a:pt x="179754" y="78153"/>
                </a:lnTo>
                <a:lnTo>
                  <a:pt x="230554" y="0"/>
                </a:lnTo>
                <a:lnTo>
                  <a:pt x="230554" y="89877"/>
                </a:lnTo>
                <a:lnTo>
                  <a:pt x="199292" y="191477"/>
                </a:lnTo>
                <a:lnTo>
                  <a:pt x="300892" y="164123"/>
                </a:lnTo>
                <a:lnTo>
                  <a:pt x="300892" y="109415"/>
                </a:lnTo>
                <a:lnTo>
                  <a:pt x="324338" y="11723"/>
                </a:lnTo>
                <a:lnTo>
                  <a:pt x="355600" y="11723"/>
                </a:lnTo>
                <a:lnTo>
                  <a:pt x="304800" y="128953"/>
                </a:lnTo>
                <a:lnTo>
                  <a:pt x="304800" y="171938"/>
                </a:lnTo>
                <a:lnTo>
                  <a:pt x="609600" y="148492"/>
                </a:lnTo>
                <a:lnTo>
                  <a:pt x="1723292" y="218830"/>
                </a:lnTo>
                <a:lnTo>
                  <a:pt x="1731108" y="101600"/>
                </a:lnTo>
                <a:lnTo>
                  <a:pt x="1781908" y="50800"/>
                </a:lnTo>
                <a:lnTo>
                  <a:pt x="1797538" y="54707"/>
                </a:lnTo>
                <a:lnTo>
                  <a:pt x="1762369" y="136769"/>
                </a:lnTo>
                <a:lnTo>
                  <a:pt x="1762369" y="211015"/>
                </a:lnTo>
                <a:lnTo>
                  <a:pt x="1641231" y="214923"/>
                </a:lnTo>
                <a:lnTo>
                  <a:pt x="1418492" y="195384"/>
                </a:lnTo>
                <a:lnTo>
                  <a:pt x="1094154" y="179753"/>
                </a:lnTo>
                <a:lnTo>
                  <a:pt x="797169" y="164123"/>
                </a:lnTo>
                <a:lnTo>
                  <a:pt x="597877" y="144584"/>
                </a:lnTo>
                <a:lnTo>
                  <a:pt x="300892" y="175846"/>
                </a:lnTo>
                <a:lnTo>
                  <a:pt x="246185" y="187569"/>
                </a:lnTo>
                <a:lnTo>
                  <a:pt x="109415" y="218830"/>
                </a:lnTo>
                <a:lnTo>
                  <a:pt x="0" y="257907"/>
                </a:lnTo>
                <a:close/>
              </a:path>
            </a:pathLst>
          </a:custGeom>
          <a:solidFill>
            <a:srgbClr val="95B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137078-AD36-D274-EDA6-49E22E2B7A99}"/>
              </a:ext>
            </a:extLst>
          </p:cNvPr>
          <p:cNvGrpSpPr/>
          <p:nvPr/>
        </p:nvGrpSpPr>
        <p:grpSpPr>
          <a:xfrm>
            <a:off x="6840818" y="4347846"/>
            <a:ext cx="1796938" cy="850680"/>
            <a:chOff x="6757639" y="1898893"/>
            <a:chExt cx="1796939" cy="850679"/>
          </a:xfrm>
          <a:solidFill>
            <a:srgbClr val="95B5FF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D43D08-5B87-02EB-3589-DB837ADA3FD3}"/>
                </a:ext>
              </a:extLst>
            </p:cNvPr>
            <p:cNvSpPr/>
            <p:nvPr/>
          </p:nvSpPr>
          <p:spPr>
            <a:xfrm>
              <a:off x="6757639" y="2389547"/>
              <a:ext cx="401444" cy="321792"/>
            </a:xfrm>
            <a:custGeom>
              <a:avLst/>
              <a:gdLst>
                <a:gd name="connsiteX0" fmla="*/ 0 w 401444"/>
                <a:gd name="connsiteY0" fmla="*/ 293118 h 321792"/>
                <a:gd name="connsiteX1" fmla="*/ 146559 w 401444"/>
                <a:gd name="connsiteY1" fmla="*/ 130629 h 321792"/>
                <a:gd name="connsiteX2" fmla="*/ 261257 w 401444"/>
                <a:gd name="connsiteY2" fmla="*/ 44605 h 321792"/>
                <a:gd name="connsiteX3" fmla="*/ 261257 w 401444"/>
                <a:gd name="connsiteY3" fmla="*/ 44605 h 321792"/>
                <a:gd name="connsiteX4" fmla="*/ 267629 w 401444"/>
                <a:gd name="connsiteY4" fmla="*/ 101954 h 321792"/>
                <a:gd name="connsiteX5" fmla="*/ 356839 w 401444"/>
                <a:gd name="connsiteY5" fmla="*/ 31861 h 321792"/>
                <a:gd name="connsiteX6" fmla="*/ 382328 w 401444"/>
                <a:gd name="connsiteY6" fmla="*/ 0 h 321792"/>
                <a:gd name="connsiteX7" fmla="*/ 382328 w 401444"/>
                <a:gd name="connsiteY7" fmla="*/ 54163 h 321792"/>
                <a:gd name="connsiteX8" fmla="*/ 401444 w 401444"/>
                <a:gd name="connsiteY8" fmla="*/ 121070 h 321792"/>
                <a:gd name="connsiteX9" fmla="*/ 353653 w 401444"/>
                <a:gd name="connsiteY9" fmla="*/ 137001 h 321792"/>
                <a:gd name="connsiteX10" fmla="*/ 312234 w 401444"/>
                <a:gd name="connsiteY10" fmla="*/ 200722 h 321792"/>
                <a:gd name="connsiteX11" fmla="*/ 302676 w 401444"/>
                <a:gd name="connsiteY11" fmla="*/ 254885 h 321792"/>
                <a:gd name="connsiteX12" fmla="*/ 197536 w 401444"/>
                <a:gd name="connsiteY12" fmla="*/ 286746 h 321792"/>
                <a:gd name="connsiteX13" fmla="*/ 146559 w 401444"/>
                <a:gd name="connsiteY13" fmla="*/ 321792 h 321792"/>
                <a:gd name="connsiteX14" fmla="*/ 73279 w 401444"/>
                <a:gd name="connsiteY14" fmla="*/ 289932 h 321792"/>
                <a:gd name="connsiteX15" fmla="*/ 0 w 401444"/>
                <a:gd name="connsiteY15" fmla="*/ 293118 h 3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444" h="321792">
                  <a:moveTo>
                    <a:pt x="0" y="293118"/>
                  </a:moveTo>
                  <a:lnTo>
                    <a:pt x="146559" y="130629"/>
                  </a:lnTo>
                  <a:lnTo>
                    <a:pt x="261257" y="44605"/>
                  </a:lnTo>
                  <a:lnTo>
                    <a:pt x="261257" y="44605"/>
                  </a:lnTo>
                  <a:lnTo>
                    <a:pt x="267629" y="101954"/>
                  </a:lnTo>
                  <a:lnTo>
                    <a:pt x="356839" y="31861"/>
                  </a:lnTo>
                  <a:lnTo>
                    <a:pt x="382328" y="0"/>
                  </a:lnTo>
                  <a:lnTo>
                    <a:pt x="382328" y="54163"/>
                  </a:lnTo>
                  <a:lnTo>
                    <a:pt x="401444" y="121070"/>
                  </a:lnTo>
                  <a:lnTo>
                    <a:pt x="353653" y="137001"/>
                  </a:lnTo>
                  <a:lnTo>
                    <a:pt x="312234" y="200722"/>
                  </a:lnTo>
                  <a:lnTo>
                    <a:pt x="302676" y="254885"/>
                  </a:lnTo>
                  <a:lnTo>
                    <a:pt x="197536" y="286746"/>
                  </a:lnTo>
                  <a:lnTo>
                    <a:pt x="146559" y="321792"/>
                  </a:lnTo>
                  <a:lnTo>
                    <a:pt x="73279" y="289932"/>
                  </a:lnTo>
                  <a:lnTo>
                    <a:pt x="0" y="2931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4EC352-3C82-BF66-E654-6F335374A08B}"/>
                </a:ext>
              </a:extLst>
            </p:cNvPr>
            <p:cNvSpPr/>
            <p:nvPr/>
          </p:nvSpPr>
          <p:spPr>
            <a:xfrm>
              <a:off x="7162269" y="1898893"/>
              <a:ext cx="739167" cy="761469"/>
            </a:xfrm>
            <a:custGeom>
              <a:avLst/>
              <a:gdLst>
                <a:gd name="connsiteX0" fmla="*/ 589422 w 739167"/>
                <a:gd name="connsiteY0" fmla="*/ 89210 h 761469"/>
                <a:gd name="connsiteX1" fmla="*/ 560747 w 739167"/>
                <a:gd name="connsiteY1" fmla="*/ 194350 h 761469"/>
                <a:gd name="connsiteX2" fmla="*/ 497026 w 739167"/>
                <a:gd name="connsiteY2" fmla="*/ 270816 h 761469"/>
                <a:gd name="connsiteX3" fmla="*/ 382328 w 739167"/>
                <a:gd name="connsiteY3" fmla="*/ 328165 h 761469"/>
                <a:gd name="connsiteX4" fmla="*/ 363211 w 739167"/>
                <a:gd name="connsiteY4" fmla="*/ 379142 h 761469"/>
                <a:gd name="connsiteX5" fmla="*/ 283560 w 739167"/>
                <a:gd name="connsiteY5" fmla="*/ 430119 h 761469"/>
                <a:gd name="connsiteX6" fmla="*/ 235769 w 739167"/>
                <a:gd name="connsiteY6" fmla="*/ 487468 h 761469"/>
                <a:gd name="connsiteX7" fmla="*/ 181606 w 739167"/>
                <a:gd name="connsiteY7" fmla="*/ 512956 h 761469"/>
                <a:gd name="connsiteX8" fmla="*/ 137001 w 739167"/>
                <a:gd name="connsiteY8" fmla="*/ 579864 h 761469"/>
                <a:gd name="connsiteX9" fmla="*/ 98768 w 739167"/>
                <a:gd name="connsiteY9" fmla="*/ 595794 h 761469"/>
                <a:gd name="connsiteX10" fmla="*/ 63721 w 739167"/>
                <a:gd name="connsiteY10" fmla="*/ 662701 h 761469"/>
                <a:gd name="connsiteX11" fmla="*/ 31861 w 739167"/>
                <a:gd name="connsiteY11" fmla="*/ 662701 h 761469"/>
                <a:gd name="connsiteX12" fmla="*/ 12744 w 739167"/>
                <a:gd name="connsiteY12" fmla="*/ 742353 h 761469"/>
                <a:gd name="connsiteX13" fmla="*/ 0 w 739167"/>
                <a:gd name="connsiteY13" fmla="*/ 761469 h 761469"/>
                <a:gd name="connsiteX14" fmla="*/ 0 w 739167"/>
                <a:gd name="connsiteY14" fmla="*/ 761469 h 761469"/>
                <a:gd name="connsiteX15" fmla="*/ 41419 w 739167"/>
                <a:gd name="connsiteY15" fmla="*/ 707306 h 761469"/>
                <a:gd name="connsiteX16" fmla="*/ 95582 w 739167"/>
                <a:gd name="connsiteY16" fmla="*/ 627655 h 761469"/>
                <a:gd name="connsiteX17" fmla="*/ 137001 w 739167"/>
                <a:gd name="connsiteY17" fmla="*/ 614910 h 761469"/>
                <a:gd name="connsiteX18" fmla="*/ 175233 w 739167"/>
                <a:gd name="connsiteY18" fmla="*/ 528887 h 761469"/>
                <a:gd name="connsiteX19" fmla="*/ 219838 w 739167"/>
                <a:gd name="connsiteY19" fmla="*/ 522515 h 761469"/>
                <a:gd name="connsiteX20" fmla="*/ 289932 w 739167"/>
                <a:gd name="connsiteY20" fmla="*/ 446049 h 761469"/>
                <a:gd name="connsiteX21" fmla="*/ 369583 w 739167"/>
                <a:gd name="connsiteY21" fmla="*/ 382328 h 761469"/>
                <a:gd name="connsiteX22" fmla="*/ 426932 w 739167"/>
                <a:gd name="connsiteY22" fmla="*/ 334537 h 761469"/>
                <a:gd name="connsiteX23" fmla="*/ 512956 w 739167"/>
                <a:gd name="connsiteY23" fmla="*/ 248513 h 761469"/>
                <a:gd name="connsiteX24" fmla="*/ 573491 w 739167"/>
                <a:gd name="connsiteY24" fmla="*/ 178420 h 761469"/>
                <a:gd name="connsiteX25" fmla="*/ 605352 w 739167"/>
                <a:gd name="connsiteY25" fmla="*/ 156117 h 761469"/>
                <a:gd name="connsiteX26" fmla="*/ 624468 w 739167"/>
                <a:gd name="connsiteY26" fmla="*/ 197536 h 761469"/>
                <a:gd name="connsiteX27" fmla="*/ 678631 w 739167"/>
                <a:gd name="connsiteY27" fmla="*/ 184792 h 761469"/>
                <a:gd name="connsiteX28" fmla="*/ 694562 w 739167"/>
                <a:gd name="connsiteY28" fmla="*/ 108327 h 761469"/>
                <a:gd name="connsiteX29" fmla="*/ 694562 w 739167"/>
                <a:gd name="connsiteY29" fmla="*/ 73280 h 761469"/>
                <a:gd name="connsiteX30" fmla="*/ 723236 w 739167"/>
                <a:gd name="connsiteY30" fmla="*/ 63722 h 761469"/>
                <a:gd name="connsiteX31" fmla="*/ 739167 w 739167"/>
                <a:gd name="connsiteY31" fmla="*/ 0 h 761469"/>
                <a:gd name="connsiteX32" fmla="*/ 704120 w 739167"/>
                <a:gd name="connsiteY32" fmla="*/ 12745 h 761469"/>
                <a:gd name="connsiteX33" fmla="*/ 704120 w 739167"/>
                <a:gd name="connsiteY33" fmla="*/ 12745 h 761469"/>
                <a:gd name="connsiteX34" fmla="*/ 665887 w 739167"/>
                <a:gd name="connsiteY34" fmla="*/ 35047 h 761469"/>
                <a:gd name="connsiteX35" fmla="*/ 589422 w 739167"/>
                <a:gd name="connsiteY35" fmla="*/ 89210 h 76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9167" h="761469">
                  <a:moveTo>
                    <a:pt x="589422" y="89210"/>
                  </a:moveTo>
                  <a:lnTo>
                    <a:pt x="560747" y="194350"/>
                  </a:lnTo>
                  <a:lnTo>
                    <a:pt x="497026" y="270816"/>
                  </a:lnTo>
                  <a:lnTo>
                    <a:pt x="382328" y="328165"/>
                  </a:lnTo>
                  <a:lnTo>
                    <a:pt x="363211" y="379142"/>
                  </a:lnTo>
                  <a:lnTo>
                    <a:pt x="283560" y="430119"/>
                  </a:lnTo>
                  <a:lnTo>
                    <a:pt x="235769" y="487468"/>
                  </a:lnTo>
                  <a:lnTo>
                    <a:pt x="181606" y="512956"/>
                  </a:lnTo>
                  <a:lnTo>
                    <a:pt x="137001" y="579864"/>
                  </a:lnTo>
                  <a:lnTo>
                    <a:pt x="98768" y="595794"/>
                  </a:lnTo>
                  <a:lnTo>
                    <a:pt x="63721" y="662701"/>
                  </a:lnTo>
                  <a:lnTo>
                    <a:pt x="31861" y="662701"/>
                  </a:lnTo>
                  <a:lnTo>
                    <a:pt x="12744" y="742353"/>
                  </a:lnTo>
                  <a:lnTo>
                    <a:pt x="0" y="761469"/>
                  </a:lnTo>
                  <a:lnTo>
                    <a:pt x="0" y="761469"/>
                  </a:lnTo>
                  <a:lnTo>
                    <a:pt x="41419" y="707306"/>
                  </a:lnTo>
                  <a:lnTo>
                    <a:pt x="95582" y="627655"/>
                  </a:lnTo>
                  <a:lnTo>
                    <a:pt x="137001" y="614910"/>
                  </a:lnTo>
                  <a:lnTo>
                    <a:pt x="175233" y="528887"/>
                  </a:lnTo>
                  <a:lnTo>
                    <a:pt x="219838" y="522515"/>
                  </a:lnTo>
                  <a:lnTo>
                    <a:pt x="289932" y="446049"/>
                  </a:lnTo>
                  <a:lnTo>
                    <a:pt x="369583" y="382328"/>
                  </a:lnTo>
                  <a:lnTo>
                    <a:pt x="426932" y="334537"/>
                  </a:lnTo>
                  <a:lnTo>
                    <a:pt x="512956" y="248513"/>
                  </a:lnTo>
                  <a:lnTo>
                    <a:pt x="573491" y="178420"/>
                  </a:lnTo>
                  <a:lnTo>
                    <a:pt x="605352" y="156117"/>
                  </a:lnTo>
                  <a:lnTo>
                    <a:pt x="624468" y="197536"/>
                  </a:lnTo>
                  <a:lnTo>
                    <a:pt x="678631" y="184792"/>
                  </a:lnTo>
                  <a:lnTo>
                    <a:pt x="694562" y="108327"/>
                  </a:lnTo>
                  <a:lnTo>
                    <a:pt x="694562" y="73280"/>
                  </a:lnTo>
                  <a:lnTo>
                    <a:pt x="723236" y="63722"/>
                  </a:lnTo>
                  <a:lnTo>
                    <a:pt x="739167" y="0"/>
                  </a:lnTo>
                  <a:lnTo>
                    <a:pt x="704120" y="12745"/>
                  </a:lnTo>
                  <a:lnTo>
                    <a:pt x="704120" y="12745"/>
                  </a:lnTo>
                  <a:lnTo>
                    <a:pt x="665887" y="35047"/>
                  </a:lnTo>
                  <a:lnTo>
                    <a:pt x="589422" y="892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7A71E0-9DFB-1BC8-5957-8E9A9B756151}"/>
                </a:ext>
              </a:extLst>
            </p:cNvPr>
            <p:cNvSpPr/>
            <p:nvPr/>
          </p:nvSpPr>
          <p:spPr>
            <a:xfrm>
              <a:off x="7770807" y="2093243"/>
              <a:ext cx="783771" cy="656329"/>
            </a:xfrm>
            <a:custGeom>
              <a:avLst/>
              <a:gdLst>
                <a:gd name="connsiteX0" fmla="*/ 627654 w 783771"/>
                <a:gd name="connsiteY0" fmla="*/ 19117 h 656329"/>
                <a:gd name="connsiteX1" fmla="*/ 576677 w 783771"/>
                <a:gd name="connsiteY1" fmla="*/ 0 h 656329"/>
                <a:gd name="connsiteX2" fmla="*/ 509770 w 783771"/>
                <a:gd name="connsiteY2" fmla="*/ 0 h 656329"/>
                <a:gd name="connsiteX3" fmla="*/ 426932 w 783771"/>
                <a:gd name="connsiteY3" fmla="*/ 50977 h 656329"/>
                <a:gd name="connsiteX4" fmla="*/ 385514 w 783771"/>
                <a:gd name="connsiteY4" fmla="*/ 111512 h 656329"/>
                <a:gd name="connsiteX5" fmla="*/ 382327 w 783771"/>
                <a:gd name="connsiteY5" fmla="*/ 156117 h 656329"/>
                <a:gd name="connsiteX6" fmla="*/ 375955 w 783771"/>
                <a:gd name="connsiteY6" fmla="*/ 210280 h 656329"/>
                <a:gd name="connsiteX7" fmla="*/ 337723 w 783771"/>
                <a:gd name="connsiteY7" fmla="*/ 242141 h 656329"/>
                <a:gd name="connsiteX8" fmla="*/ 296304 w 783771"/>
                <a:gd name="connsiteY8" fmla="*/ 270816 h 656329"/>
                <a:gd name="connsiteX9" fmla="*/ 232583 w 783771"/>
                <a:gd name="connsiteY9" fmla="*/ 312234 h 656329"/>
                <a:gd name="connsiteX10" fmla="*/ 159303 w 783771"/>
                <a:gd name="connsiteY10" fmla="*/ 379142 h 656329"/>
                <a:gd name="connsiteX11" fmla="*/ 95582 w 783771"/>
                <a:gd name="connsiteY11" fmla="*/ 439677 h 656329"/>
                <a:gd name="connsiteX12" fmla="*/ 41419 w 783771"/>
                <a:gd name="connsiteY12" fmla="*/ 446049 h 656329"/>
                <a:gd name="connsiteX13" fmla="*/ 0 w 783771"/>
                <a:gd name="connsiteY13" fmla="*/ 497026 h 656329"/>
                <a:gd name="connsiteX14" fmla="*/ 66907 w 783771"/>
                <a:gd name="connsiteY14" fmla="*/ 471537 h 656329"/>
                <a:gd name="connsiteX15" fmla="*/ 105140 w 783771"/>
                <a:gd name="connsiteY15" fmla="*/ 497026 h 656329"/>
                <a:gd name="connsiteX16" fmla="*/ 149745 w 783771"/>
                <a:gd name="connsiteY16" fmla="*/ 484282 h 656329"/>
                <a:gd name="connsiteX17" fmla="*/ 130629 w 783771"/>
                <a:gd name="connsiteY17" fmla="*/ 548003 h 656329"/>
                <a:gd name="connsiteX18" fmla="*/ 149745 w 783771"/>
                <a:gd name="connsiteY18" fmla="*/ 560747 h 656329"/>
                <a:gd name="connsiteX19" fmla="*/ 114698 w 783771"/>
                <a:gd name="connsiteY19" fmla="*/ 592608 h 656329"/>
                <a:gd name="connsiteX20" fmla="*/ 258071 w 783771"/>
                <a:gd name="connsiteY20" fmla="*/ 567119 h 656329"/>
                <a:gd name="connsiteX21" fmla="*/ 305862 w 783771"/>
                <a:gd name="connsiteY21" fmla="*/ 560747 h 656329"/>
                <a:gd name="connsiteX22" fmla="*/ 344095 w 783771"/>
                <a:gd name="connsiteY22" fmla="*/ 567119 h 656329"/>
                <a:gd name="connsiteX23" fmla="*/ 417374 w 783771"/>
                <a:gd name="connsiteY23" fmla="*/ 557561 h 656329"/>
                <a:gd name="connsiteX24" fmla="*/ 506584 w 783771"/>
                <a:gd name="connsiteY24" fmla="*/ 535259 h 656329"/>
                <a:gd name="connsiteX25" fmla="*/ 570305 w 783771"/>
                <a:gd name="connsiteY25" fmla="*/ 544817 h 656329"/>
                <a:gd name="connsiteX26" fmla="*/ 669073 w 783771"/>
                <a:gd name="connsiteY26" fmla="*/ 567119 h 656329"/>
                <a:gd name="connsiteX27" fmla="*/ 720050 w 783771"/>
                <a:gd name="connsiteY27" fmla="*/ 598980 h 656329"/>
                <a:gd name="connsiteX28" fmla="*/ 764655 w 783771"/>
                <a:gd name="connsiteY28" fmla="*/ 640399 h 656329"/>
                <a:gd name="connsiteX29" fmla="*/ 764655 w 783771"/>
                <a:gd name="connsiteY29" fmla="*/ 656329 h 656329"/>
                <a:gd name="connsiteX30" fmla="*/ 783771 w 783771"/>
                <a:gd name="connsiteY30" fmla="*/ 634027 h 656329"/>
                <a:gd name="connsiteX31" fmla="*/ 755097 w 783771"/>
                <a:gd name="connsiteY31" fmla="*/ 592608 h 656329"/>
                <a:gd name="connsiteX32" fmla="*/ 755097 w 783771"/>
                <a:gd name="connsiteY32" fmla="*/ 560747 h 656329"/>
                <a:gd name="connsiteX33" fmla="*/ 755097 w 783771"/>
                <a:gd name="connsiteY33" fmla="*/ 519328 h 656329"/>
                <a:gd name="connsiteX34" fmla="*/ 732794 w 783771"/>
                <a:gd name="connsiteY34" fmla="*/ 551189 h 656329"/>
                <a:gd name="connsiteX35" fmla="*/ 704120 w 783771"/>
                <a:gd name="connsiteY35" fmla="*/ 560747 h 656329"/>
                <a:gd name="connsiteX36" fmla="*/ 672259 w 783771"/>
                <a:gd name="connsiteY36" fmla="*/ 544817 h 656329"/>
                <a:gd name="connsiteX37" fmla="*/ 634026 w 783771"/>
                <a:gd name="connsiteY37" fmla="*/ 548003 h 656329"/>
                <a:gd name="connsiteX38" fmla="*/ 570305 w 783771"/>
                <a:gd name="connsiteY38" fmla="*/ 522514 h 656329"/>
                <a:gd name="connsiteX39" fmla="*/ 570305 w 783771"/>
                <a:gd name="connsiteY39" fmla="*/ 468351 h 656329"/>
                <a:gd name="connsiteX40" fmla="*/ 589422 w 783771"/>
                <a:gd name="connsiteY40" fmla="*/ 411002 h 656329"/>
                <a:gd name="connsiteX41" fmla="*/ 528886 w 783771"/>
                <a:gd name="connsiteY41" fmla="*/ 465165 h 656329"/>
                <a:gd name="connsiteX42" fmla="*/ 506584 w 783771"/>
                <a:gd name="connsiteY42" fmla="*/ 484282 h 656329"/>
                <a:gd name="connsiteX43" fmla="*/ 465165 w 783771"/>
                <a:gd name="connsiteY43" fmla="*/ 516142 h 656329"/>
                <a:gd name="connsiteX44" fmla="*/ 420560 w 783771"/>
                <a:gd name="connsiteY44" fmla="*/ 516142 h 656329"/>
                <a:gd name="connsiteX45" fmla="*/ 404630 w 783771"/>
                <a:gd name="connsiteY45" fmla="*/ 471537 h 656329"/>
                <a:gd name="connsiteX46" fmla="*/ 388700 w 783771"/>
                <a:gd name="connsiteY46" fmla="*/ 385514 h 656329"/>
                <a:gd name="connsiteX47" fmla="*/ 414188 w 783771"/>
                <a:gd name="connsiteY47" fmla="*/ 337723 h 656329"/>
                <a:gd name="connsiteX48" fmla="*/ 458793 w 783771"/>
                <a:gd name="connsiteY48" fmla="*/ 289932 h 656329"/>
                <a:gd name="connsiteX49" fmla="*/ 439677 w 783771"/>
                <a:gd name="connsiteY49" fmla="*/ 251699 h 656329"/>
                <a:gd name="connsiteX50" fmla="*/ 398258 w 783771"/>
                <a:gd name="connsiteY50" fmla="*/ 251699 h 656329"/>
                <a:gd name="connsiteX51" fmla="*/ 356839 w 783771"/>
                <a:gd name="connsiteY51" fmla="*/ 258071 h 656329"/>
                <a:gd name="connsiteX52" fmla="*/ 318606 w 783771"/>
                <a:gd name="connsiteY52" fmla="*/ 309048 h 656329"/>
                <a:gd name="connsiteX53" fmla="*/ 299490 w 783771"/>
                <a:gd name="connsiteY53" fmla="*/ 334537 h 656329"/>
                <a:gd name="connsiteX54" fmla="*/ 302676 w 783771"/>
                <a:gd name="connsiteY54" fmla="*/ 274002 h 656329"/>
                <a:gd name="connsiteX55" fmla="*/ 426932 w 783771"/>
                <a:gd name="connsiteY55" fmla="*/ 203908 h 656329"/>
                <a:gd name="connsiteX56" fmla="*/ 522514 w 783771"/>
                <a:gd name="connsiteY56" fmla="*/ 121071 h 656329"/>
                <a:gd name="connsiteX57" fmla="*/ 605352 w 783771"/>
                <a:gd name="connsiteY57" fmla="*/ 73280 h 656329"/>
                <a:gd name="connsiteX58" fmla="*/ 627654 w 783771"/>
                <a:gd name="connsiteY58" fmla="*/ 19117 h 65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83771" h="656329">
                  <a:moveTo>
                    <a:pt x="627654" y="19117"/>
                  </a:moveTo>
                  <a:lnTo>
                    <a:pt x="576677" y="0"/>
                  </a:lnTo>
                  <a:lnTo>
                    <a:pt x="509770" y="0"/>
                  </a:lnTo>
                  <a:lnTo>
                    <a:pt x="426932" y="50977"/>
                  </a:lnTo>
                  <a:lnTo>
                    <a:pt x="385514" y="111512"/>
                  </a:lnTo>
                  <a:lnTo>
                    <a:pt x="382327" y="156117"/>
                  </a:lnTo>
                  <a:lnTo>
                    <a:pt x="375955" y="210280"/>
                  </a:lnTo>
                  <a:lnTo>
                    <a:pt x="337723" y="242141"/>
                  </a:lnTo>
                  <a:lnTo>
                    <a:pt x="296304" y="270816"/>
                  </a:lnTo>
                  <a:lnTo>
                    <a:pt x="232583" y="312234"/>
                  </a:lnTo>
                  <a:lnTo>
                    <a:pt x="159303" y="379142"/>
                  </a:lnTo>
                  <a:lnTo>
                    <a:pt x="95582" y="439677"/>
                  </a:lnTo>
                  <a:lnTo>
                    <a:pt x="41419" y="446049"/>
                  </a:lnTo>
                  <a:lnTo>
                    <a:pt x="0" y="497026"/>
                  </a:lnTo>
                  <a:lnTo>
                    <a:pt x="66907" y="471537"/>
                  </a:lnTo>
                  <a:lnTo>
                    <a:pt x="105140" y="497026"/>
                  </a:lnTo>
                  <a:lnTo>
                    <a:pt x="149745" y="484282"/>
                  </a:lnTo>
                  <a:lnTo>
                    <a:pt x="130629" y="548003"/>
                  </a:lnTo>
                  <a:lnTo>
                    <a:pt x="149745" y="560747"/>
                  </a:lnTo>
                  <a:lnTo>
                    <a:pt x="114698" y="592608"/>
                  </a:lnTo>
                  <a:lnTo>
                    <a:pt x="258071" y="567119"/>
                  </a:lnTo>
                  <a:lnTo>
                    <a:pt x="305862" y="560747"/>
                  </a:lnTo>
                  <a:lnTo>
                    <a:pt x="344095" y="567119"/>
                  </a:lnTo>
                  <a:lnTo>
                    <a:pt x="417374" y="557561"/>
                  </a:lnTo>
                  <a:lnTo>
                    <a:pt x="506584" y="535259"/>
                  </a:lnTo>
                  <a:lnTo>
                    <a:pt x="570305" y="544817"/>
                  </a:lnTo>
                  <a:lnTo>
                    <a:pt x="669073" y="567119"/>
                  </a:lnTo>
                  <a:lnTo>
                    <a:pt x="720050" y="598980"/>
                  </a:lnTo>
                  <a:lnTo>
                    <a:pt x="764655" y="640399"/>
                  </a:lnTo>
                  <a:lnTo>
                    <a:pt x="764655" y="656329"/>
                  </a:lnTo>
                  <a:lnTo>
                    <a:pt x="783771" y="634027"/>
                  </a:lnTo>
                  <a:lnTo>
                    <a:pt x="755097" y="592608"/>
                  </a:lnTo>
                  <a:lnTo>
                    <a:pt x="755097" y="560747"/>
                  </a:lnTo>
                  <a:lnTo>
                    <a:pt x="755097" y="519328"/>
                  </a:lnTo>
                  <a:lnTo>
                    <a:pt x="732794" y="551189"/>
                  </a:lnTo>
                  <a:lnTo>
                    <a:pt x="704120" y="560747"/>
                  </a:lnTo>
                  <a:lnTo>
                    <a:pt x="672259" y="544817"/>
                  </a:lnTo>
                  <a:lnTo>
                    <a:pt x="634026" y="548003"/>
                  </a:lnTo>
                  <a:lnTo>
                    <a:pt x="570305" y="522514"/>
                  </a:lnTo>
                  <a:lnTo>
                    <a:pt x="570305" y="468351"/>
                  </a:lnTo>
                  <a:lnTo>
                    <a:pt x="589422" y="411002"/>
                  </a:lnTo>
                  <a:lnTo>
                    <a:pt x="528886" y="465165"/>
                  </a:lnTo>
                  <a:lnTo>
                    <a:pt x="506584" y="484282"/>
                  </a:lnTo>
                  <a:lnTo>
                    <a:pt x="465165" y="516142"/>
                  </a:lnTo>
                  <a:lnTo>
                    <a:pt x="420560" y="516142"/>
                  </a:lnTo>
                  <a:lnTo>
                    <a:pt x="404630" y="471537"/>
                  </a:lnTo>
                  <a:lnTo>
                    <a:pt x="388700" y="385514"/>
                  </a:lnTo>
                  <a:lnTo>
                    <a:pt x="414188" y="337723"/>
                  </a:lnTo>
                  <a:lnTo>
                    <a:pt x="458793" y="289932"/>
                  </a:lnTo>
                  <a:lnTo>
                    <a:pt x="439677" y="251699"/>
                  </a:lnTo>
                  <a:lnTo>
                    <a:pt x="398258" y="251699"/>
                  </a:lnTo>
                  <a:lnTo>
                    <a:pt x="356839" y="258071"/>
                  </a:lnTo>
                  <a:lnTo>
                    <a:pt x="318606" y="309048"/>
                  </a:lnTo>
                  <a:lnTo>
                    <a:pt x="299490" y="334537"/>
                  </a:lnTo>
                  <a:lnTo>
                    <a:pt x="302676" y="274002"/>
                  </a:lnTo>
                  <a:lnTo>
                    <a:pt x="426932" y="203908"/>
                  </a:lnTo>
                  <a:lnTo>
                    <a:pt x="522514" y="121071"/>
                  </a:lnTo>
                  <a:lnTo>
                    <a:pt x="605352" y="73280"/>
                  </a:lnTo>
                  <a:lnTo>
                    <a:pt x="627654" y="191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F04C5-CD8D-759B-7CF4-8723E9F9D1C2}"/>
              </a:ext>
            </a:extLst>
          </p:cNvPr>
          <p:cNvGrpSpPr/>
          <p:nvPr/>
        </p:nvGrpSpPr>
        <p:grpSpPr>
          <a:xfrm>
            <a:off x="6838859" y="4930830"/>
            <a:ext cx="5353141" cy="1927170"/>
            <a:chOff x="6838859" y="4930830"/>
            <a:chExt cx="5353141" cy="1927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B6ED08-B410-E066-D1DE-9F66F7E1295B}"/>
                </a:ext>
              </a:extLst>
            </p:cNvPr>
            <p:cNvGrpSpPr/>
            <p:nvPr/>
          </p:nvGrpSpPr>
          <p:grpSpPr>
            <a:xfrm>
              <a:off x="6838859" y="5936977"/>
              <a:ext cx="5353141" cy="921023"/>
              <a:chOff x="1047374" y="4347844"/>
              <a:chExt cx="10845032" cy="132454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6E349D3-8B59-A933-15DE-29C6BA1D5869}"/>
                  </a:ext>
                </a:extLst>
              </p:cNvPr>
              <p:cNvSpPr/>
              <p:nvPr/>
            </p:nvSpPr>
            <p:spPr>
              <a:xfrm>
                <a:off x="1047374" y="4347844"/>
                <a:ext cx="10845032" cy="1324543"/>
              </a:xfrm>
              <a:custGeom>
                <a:avLst/>
                <a:gdLst>
                  <a:gd name="connsiteX0" fmla="*/ 4948857 w 10845032"/>
                  <a:gd name="connsiteY0" fmla="*/ 680484 h 1324543"/>
                  <a:gd name="connsiteX1" fmla="*/ 5193406 w 10845032"/>
                  <a:gd name="connsiteY1" fmla="*/ 637954 h 1324543"/>
                  <a:gd name="connsiteX2" fmla="*/ 5257201 w 10845032"/>
                  <a:gd name="connsiteY2" fmla="*/ 632637 h 1324543"/>
                  <a:gd name="connsiteX3" fmla="*/ 5586811 w 10845032"/>
                  <a:gd name="connsiteY3" fmla="*/ 579475 h 1324543"/>
                  <a:gd name="connsiteX4" fmla="*/ 5703769 w 10845032"/>
                  <a:gd name="connsiteY4" fmla="*/ 510363 h 1324543"/>
                  <a:gd name="connsiteX5" fmla="*/ 5916420 w 10845032"/>
                  <a:gd name="connsiteY5" fmla="*/ 536944 h 1324543"/>
                  <a:gd name="connsiteX6" fmla="*/ 6012113 w 10845032"/>
                  <a:gd name="connsiteY6" fmla="*/ 494414 h 1324543"/>
                  <a:gd name="connsiteX7" fmla="*/ 6113122 w 10845032"/>
                  <a:gd name="connsiteY7" fmla="*/ 505047 h 1324543"/>
                  <a:gd name="connsiteX8" fmla="*/ 6246029 w 10845032"/>
                  <a:gd name="connsiteY8" fmla="*/ 446568 h 1324543"/>
                  <a:gd name="connsiteX9" fmla="*/ 6368304 w 10845032"/>
                  <a:gd name="connsiteY9" fmla="*/ 451884 h 1324543"/>
                  <a:gd name="connsiteX10" fmla="*/ 6575639 w 10845032"/>
                  <a:gd name="connsiteY10" fmla="*/ 313661 h 1324543"/>
                  <a:gd name="connsiteX11" fmla="*/ 6708546 w 10845032"/>
                  <a:gd name="connsiteY11" fmla="*/ 244549 h 1324543"/>
                  <a:gd name="connsiteX12" fmla="*/ 6772341 w 10845032"/>
                  <a:gd name="connsiteY12" fmla="*/ 180754 h 1324543"/>
                  <a:gd name="connsiteX13" fmla="*/ 6772341 w 10845032"/>
                  <a:gd name="connsiteY13" fmla="*/ 111642 h 1324543"/>
                  <a:gd name="connsiteX14" fmla="*/ 6857401 w 10845032"/>
                  <a:gd name="connsiteY14" fmla="*/ 53163 h 1324543"/>
                  <a:gd name="connsiteX15" fmla="*/ 6969043 w 10845032"/>
                  <a:gd name="connsiteY15" fmla="*/ 5317 h 1324543"/>
                  <a:gd name="connsiteX16" fmla="*/ 6969043 w 10845032"/>
                  <a:gd name="connsiteY16" fmla="*/ 5317 h 1324543"/>
                  <a:gd name="connsiteX17" fmla="*/ 7059420 w 10845032"/>
                  <a:gd name="connsiteY17" fmla="*/ 0 h 1324543"/>
                  <a:gd name="connsiteX18" fmla="*/ 7245490 w 10845032"/>
                  <a:gd name="connsiteY18" fmla="*/ 116958 h 1324543"/>
                  <a:gd name="connsiteX19" fmla="*/ 7325234 w 10845032"/>
                  <a:gd name="connsiteY19" fmla="*/ 191386 h 1324543"/>
                  <a:gd name="connsiteX20" fmla="*/ 7484722 w 10845032"/>
                  <a:gd name="connsiteY20" fmla="*/ 159489 h 1324543"/>
                  <a:gd name="connsiteX21" fmla="*/ 7697373 w 10845032"/>
                  <a:gd name="connsiteY21" fmla="*/ 101010 h 1324543"/>
                  <a:gd name="connsiteX22" fmla="*/ 7963187 w 10845032"/>
                  <a:gd name="connsiteY22" fmla="*/ 111642 h 1324543"/>
                  <a:gd name="connsiteX23" fmla="*/ 8191787 w 10845032"/>
                  <a:gd name="connsiteY23" fmla="*/ 143540 h 1324543"/>
                  <a:gd name="connsiteX24" fmla="*/ 8266215 w 10845032"/>
                  <a:gd name="connsiteY24" fmla="*/ 170121 h 1324543"/>
                  <a:gd name="connsiteX25" fmla="*/ 8420387 w 10845032"/>
                  <a:gd name="connsiteY25" fmla="*/ 138223 h 1324543"/>
                  <a:gd name="connsiteX26" fmla="*/ 8563558 w 10845032"/>
                  <a:gd name="connsiteY26" fmla="*/ 165700 h 1324543"/>
                  <a:gd name="connsiteX27" fmla="*/ 8690307 w 10845032"/>
                  <a:gd name="connsiteY27" fmla="*/ 229074 h 1324543"/>
                  <a:gd name="connsiteX28" fmla="*/ 8835162 w 10845032"/>
                  <a:gd name="connsiteY28" fmla="*/ 310555 h 1324543"/>
                  <a:gd name="connsiteX29" fmla="*/ 9079606 w 10845032"/>
                  <a:gd name="connsiteY29" fmla="*/ 355822 h 1324543"/>
                  <a:gd name="connsiteX30" fmla="*/ 9161087 w 10845032"/>
                  <a:gd name="connsiteY30" fmla="*/ 437304 h 1324543"/>
                  <a:gd name="connsiteX31" fmla="*/ 9324050 w 10845032"/>
                  <a:gd name="connsiteY31" fmla="*/ 482571 h 1324543"/>
                  <a:gd name="connsiteX32" fmla="*/ 9496065 w 10845032"/>
                  <a:gd name="connsiteY32" fmla="*/ 609320 h 1324543"/>
                  <a:gd name="connsiteX33" fmla="*/ 9613760 w 10845032"/>
                  <a:gd name="connsiteY33" fmla="*/ 663640 h 1324543"/>
                  <a:gd name="connsiteX34" fmla="*/ 9749562 w 10845032"/>
                  <a:gd name="connsiteY34" fmla="*/ 808496 h 1324543"/>
                  <a:gd name="connsiteX35" fmla="*/ 9994006 w 10845032"/>
                  <a:gd name="connsiteY35" fmla="*/ 971458 h 1324543"/>
                  <a:gd name="connsiteX36" fmla="*/ 10229396 w 10845032"/>
                  <a:gd name="connsiteY36" fmla="*/ 1052939 h 1324543"/>
                  <a:gd name="connsiteX37" fmla="*/ 10455733 w 10845032"/>
                  <a:gd name="connsiteY37" fmla="*/ 1197795 h 1324543"/>
                  <a:gd name="connsiteX38" fmla="*/ 10845032 w 10845032"/>
                  <a:gd name="connsiteY38" fmla="*/ 1324543 h 1324543"/>
                  <a:gd name="connsiteX39" fmla="*/ 0 w 10845032"/>
                  <a:gd name="connsiteY39" fmla="*/ 1309752 h 1324543"/>
                  <a:gd name="connsiteX40" fmla="*/ 324489 w 10845032"/>
                  <a:gd name="connsiteY40" fmla="*/ 1218711 h 1324543"/>
                  <a:gd name="connsiteX41" fmla="*/ 723882 w 10845032"/>
                  <a:gd name="connsiteY41" fmla="*/ 1019015 h 1324543"/>
                  <a:gd name="connsiteX42" fmla="*/ 986640 w 10845032"/>
                  <a:gd name="connsiteY42" fmla="*/ 903401 h 1324543"/>
                  <a:gd name="connsiteX43" fmla="*/ 1288417 w 10845032"/>
                  <a:gd name="connsiteY43" fmla="*/ 709032 h 1324543"/>
                  <a:gd name="connsiteX44" fmla="*/ 1383406 w 10845032"/>
                  <a:gd name="connsiteY44" fmla="*/ 597550 h 1324543"/>
                  <a:gd name="connsiteX45" fmla="*/ 1825366 w 10845032"/>
                  <a:gd name="connsiteY45" fmla="*/ 506110 h 1324543"/>
                  <a:gd name="connsiteX46" fmla="*/ 2023486 w 10845032"/>
                  <a:gd name="connsiteY46" fmla="*/ 574690 h 1324543"/>
                  <a:gd name="connsiteX47" fmla="*/ 2663566 w 10845032"/>
                  <a:gd name="connsiteY47" fmla="*/ 551830 h 1324543"/>
                  <a:gd name="connsiteX48" fmla="*/ 3143626 w 10845032"/>
                  <a:gd name="connsiteY48" fmla="*/ 589930 h 1324543"/>
                  <a:gd name="connsiteX49" fmla="*/ 3638926 w 10845032"/>
                  <a:gd name="connsiteY49" fmla="*/ 643270 h 1324543"/>
                  <a:gd name="connsiteX50" fmla="*/ 4225666 w 10845032"/>
                  <a:gd name="connsiteY50" fmla="*/ 749950 h 1324543"/>
                  <a:gd name="connsiteX51" fmla="*/ 4827646 w 10845032"/>
                  <a:gd name="connsiteY51" fmla="*/ 765190 h 1324543"/>
                  <a:gd name="connsiteX52" fmla="*/ 4948857 w 10845032"/>
                  <a:gd name="connsiteY52" fmla="*/ 680484 h 13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845032" h="1324543">
                    <a:moveTo>
                      <a:pt x="4948857" y="680484"/>
                    </a:moveTo>
                    <a:lnTo>
                      <a:pt x="5193406" y="637954"/>
                    </a:lnTo>
                    <a:lnTo>
                      <a:pt x="5257201" y="632637"/>
                    </a:lnTo>
                    <a:lnTo>
                      <a:pt x="5586811" y="579475"/>
                    </a:lnTo>
                    <a:lnTo>
                      <a:pt x="5703769" y="510363"/>
                    </a:lnTo>
                    <a:lnTo>
                      <a:pt x="5916420" y="536944"/>
                    </a:lnTo>
                    <a:lnTo>
                      <a:pt x="6012113" y="494414"/>
                    </a:lnTo>
                    <a:lnTo>
                      <a:pt x="6113122" y="505047"/>
                    </a:lnTo>
                    <a:lnTo>
                      <a:pt x="6246029" y="446568"/>
                    </a:lnTo>
                    <a:lnTo>
                      <a:pt x="6368304" y="451884"/>
                    </a:lnTo>
                    <a:lnTo>
                      <a:pt x="6575639" y="313661"/>
                    </a:lnTo>
                    <a:lnTo>
                      <a:pt x="6708546" y="244549"/>
                    </a:lnTo>
                    <a:lnTo>
                      <a:pt x="6772341" y="180754"/>
                    </a:lnTo>
                    <a:lnTo>
                      <a:pt x="6772341" y="111642"/>
                    </a:lnTo>
                    <a:lnTo>
                      <a:pt x="6857401" y="53163"/>
                    </a:lnTo>
                    <a:lnTo>
                      <a:pt x="6969043" y="5317"/>
                    </a:lnTo>
                    <a:lnTo>
                      <a:pt x="6969043" y="5317"/>
                    </a:lnTo>
                    <a:lnTo>
                      <a:pt x="7059420" y="0"/>
                    </a:lnTo>
                    <a:lnTo>
                      <a:pt x="7245490" y="116958"/>
                    </a:lnTo>
                    <a:lnTo>
                      <a:pt x="7325234" y="191386"/>
                    </a:lnTo>
                    <a:lnTo>
                      <a:pt x="7484722" y="159489"/>
                    </a:lnTo>
                    <a:lnTo>
                      <a:pt x="7697373" y="101010"/>
                    </a:lnTo>
                    <a:lnTo>
                      <a:pt x="7963187" y="111642"/>
                    </a:lnTo>
                    <a:lnTo>
                      <a:pt x="8191787" y="143540"/>
                    </a:lnTo>
                    <a:lnTo>
                      <a:pt x="8266215" y="170121"/>
                    </a:lnTo>
                    <a:lnTo>
                      <a:pt x="8420387" y="138223"/>
                    </a:lnTo>
                    <a:lnTo>
                      <a:pt x="8563558" y="165700"/>
                    </a:lnTo>
                    <a:lnTo>
                      <a:pt x="8690307" y="229074"/>
                    </a:lnTo>
                    <a:lnTo>
                      <a:pt x="8835162" y="310555"/>
                    </a:lnTo>
                    <a:lnTo>
                      <a:pt x="9079606" y="355822"/>
                    </a:lnTo>
                    <a:lnTo>
                      <a:pt x="9161087" y="437304"/>
                    </a:lnTo>
                    <a:lnTo>
                      <a:pt x="9324050" y="482571"/>
                    </a:lnTo>
                    <a:lnTo>
                      <a:pt x="9496065" y="609320"/>
                    </a:lnTo>
                    <a:lnTo>
                      <a:pt x="9613760" y="663640"/>
                    </a:lnTo>
                    <a:lnTo>
                      <a:pt x="9749562" y="808496"/>
                    </a:lnTo>
                    <a:lnTo>
                      <a:pt x="9994006" y="971458"/>
                    </a:lnTo>
                    <a:lnTo>
                      <a:pt x="10229396" y="1052939"/>
                    </a:lnTo>
                    <a:lnTo>
                      <a:pt x="10455733" y="1197795"/>
                    </a:lnTo>
                    <a:lnTo>
                      <a:pt x="10845032" y="1324543"/>
                    </a:lnTo>
                    <a:lnTo>
                      <a:pt x="0" y="1309752"/>
                    </a:lnTo>
                    <a:lnTo>
                      <a:pt x="324489" y="1218711"/>
                    </a:lnTo>
                    <a:lnTo>
                      <a:pt x="723882" y="1019015"/>
                    </a:lnTo>
                    <a:lnTo>
                      <a:pt x="986640" y="903401"/>
                    </a:lnTo>
                    <a:lnTo>
                      <a:pt x="1288417" y="709032"/>
                    </a:lnTo>
                    <a:lnTo>
                      <a:pt x="1383406" y="597550"/>
                    </a:lnTo>
                    <a:lnTo>
                      <a:pt x="1825366" y="506110"/>
                    </a:lnTo>
                    <a:lnTo>
                      <a:pt x="2023486" y="574690"/>
                    </a:lnTo>
                    <a:lnTo>
                      <a:pt x="2663566" y="551830"/>
                    </a:lnTo>
                    <a:lnTo>
                      <a:pt x="3143626" y="589930"/>
                    </a:lnTo>
                    <a:lnTo>
                      <a:pt x="3638926" y="643270"/>
                    </a:lnTo>
                    <a:lnTo>
                      <a:pt x="4225666" y="749950"/>
                    </a:lnTo>
                    <a:lnTo>
                      <a:pt x="4827646" y="765190"/>
                    </a:lnTo>
                    <a:lnTo>
                      <a:pt x="4948857" y="680484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rgbClr val="0096E9"/>
                  </a:gs>
                  <a:gs pos="100000">
                    <a:srgbClr val="170344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0618ADB-3666-7AD0-079C-A4BDB42FF19A}"/>
                  </a:ext>
                </a:extLst>
              </p:cNvPr>
              <p:cNvSpPr/>
              <p:nvPr/>
            </p:nvSpPr>
            <p:spPr>
              <a:xfrm>
                <a:off x="2381284" y="4722315"/>
                <a:ext cx="4413354" cy="588687"/>
              </a:xfrm>
              <a:custGeom>
                <a:avLst/>
                <a:gdLst>
                  <a:gd name="connsiteX0" fmla="*/ 0 w 4413353"/>
                  <a:gd name="connsiteY0" fmla="*/ 285491 h 588687"/>
                  <a:gd name="connsiteX1" fmla="*/ 62063 w 4413353"/>
                  <a:gd name="connsiteY1" fmla="*/ 74476 h 588687"/>
                  <a:gd name="connsiteX2" fmla="*/ 91026 w 4413353"/>
                  <a:gd name="connsiteY2" fmla="*/ 57925 h 588687"/>
                  <a:gd name="connsiteX3" fmla="*/ 227565 w 4413353"/>
                  <a:gd name="connsiteY3" fmla="*/ 33100 h 588687"/>
                  <a:gd name="connsiteX4" fmla="*/ 310316 w 4413353"/>
                  <a:gd name="connsiteY4" fmla="*/ 49650 h 588687"/>
                  <a:gd name="connsiteX5" fmla="*/ 550295 w 4413353"/>
                  <a:gd name="connsiteY5" fmla="*/ 0 h 588687"/>
                  <a:gd name="connsiteX6" fmla="*/ 695109 w 4413353"/>
                  <a:gd name="connsiteY6" fmla="*/ 4137 h 588687"/>
                  <a:gd name="connsiteX7" fmla="*/ 906125 w 4413353"/>
                  <a:gd name="connsiteY7" fmla="*/ 28962 h 588687"/>
                  <a:gd name="connsiteX8" fmla="*/ 1146103 w 4413353"/>
                  <a:gd name="connsiteY8" fmla="*/ 28962 h 588687"/>
                  <a:gd name="connsiteX9" fmla="*/ 1270230 w 4413353"/>
                  <a:gd name="connsiteY9" fmla="*/ 37238 h 588687"/>
                  <a:gd name="connsiteX10" fmla="*/ 1468832 w 4413353"/>
                  <a:gd name="connsiteY10" fmla="*/ 74476 h 588687"/>
                  <a:gd name="connsiteX11" fmla="*/ 1592959 w 4413353"/>
                  <a:gd name="connsiteY11" fmla="*/ 70338 h 588687"/>
                  <a:gd name="connsiteX12" fmla="*/ 1655022 w 4413353"/>
                  <a:gd name="connsiteY12" fmla="*/ 91026 h 588687"/>
                  <a:gd name="connsiteX13" fmla="*/ 1762599 w 4413353"/>
                  <a:gd name="connsiteY13" fmla="*/ 82751 h 588687"/>
                  <a:gd name="connsiteX14" fmla="*/ 1837075 w 4413353"/>
                  <a:gd name="connsiteY14" fmla="*/ 78613 h 588687"/>
                  <a:gd name="connsiteX15" fmla="*/ 1952926 w 4413353"/>
                  <a:gd name="connsiteY15" fmla="*/ 95163 h 588687"/>
                  <a:gd name="connsiteX16" fmla="*/ 2006715 w 4413353"/>
                  <a:gd name="connsiteY16" fmla="*/ 91026 h 588687"/>
                  <a:gd name="connsiteX17" fmla="*/ 2097741 w 4413353"/>
                  <a:gd name="connsiteY17" fmla="*/ 99301 h 588687"/>
                  <a:gd name="connsiteX18" fmla="*/ 2201180 w 4413353"/>
                  <a:gd name="connsiteY18" fmla="*/ 136539 h 588687"/>
                  <a:gd name="connsiteX19" fmla="*/ 2271705 w 4413353"/>
                  <a:gd name="connsiteY19" fmla="*/ 136582 h 588687"/>
                  <a:gd name="connsiteX20" fmla="*/ 2357430 w 4413353"/>
                  <a:gd name="connsiteY20" fmla="*/ 184207 h 588687"/>
                  <a:gd name="connsiteX21" fmla="*/ 2455855 w 4413353"/>
                  <a:gd name="connsiteY21" fmla="*/ 187382 h 588687"/>
                  <a:gd name="connsiteX22" fmla="*/ 2541580 w 4413353"/>
                  <a:gd name="connsiteY22" fmla="*/ 222307 h 588687"/>
                  <a:gd name="connsiteX23" fmla="*/ 2700330 w 4413353"/>
                  <a:gd name="connsiteY23" fmla="*/ 238182 h 588687"/>
                  <a:gd name="connsiteX24" fmla="*/ 2827330 w 4413353"/>
                  <a:gd name="connsiteY24" fmla="*/ 339782 h 588687"/>
                  <a:gd name="connsiteX25" fmla="*/ 3052386 w 4413353"/>
                  <a:gd name="connsiteY25" fmla="*/ 344138 h 588687"/>
                  <a:gd name="connsiteX26" fmla="*/ 3275670 w 4413353"/>
                  <a:gd name="connsiteY26" fmla="*/ 344138 h 588687"/>
                  <a:gd name="connsiteX27" fmla="*/ 3296935 w 4413353"/>
                  <a:gd name="connsiteY27" fmla="*/ 317557 h 588687"/>
                  <a:gd name="connsiteX28" fmla="*/ 3514902 w 4413353"/>
                  <a:gd name="connsiteY28" fmla="*/ 333506 h 588687"/>
                  <a:gd name="connsiteX29" fmla="*/ 3605279 w 4413353"/>
                  <a:gd name="connsiteY29" fmla="*/ 381352 h 588687"/>
                  <a:gd name="connsiteX30" fmla="*/ 3812614 w 4413353"/>
                  <a:gd name="connsiteY30" fmla="*/ 402617 h 588687"/>
                  <a:gd name="connsiteX31" fmla="*/ 3918939 w 4413353"/>
                  <a:gd name="connsiteY31" fmla="*/ 407934 h 588687"/>
                  <a:gd name="connsiteX32" fmla="*/ 4126274 w 4413353"/>
                  <a:gd name="connsiteY32" fmla="*/ 423883 h 588687"/>
                  <a:gd name="connsiteX33" fmla="*/ 4259181 w 4413353"/>
                  <a:gd name="connsiteY33" fmla="*/ 508943 h 588687"/>
                  <a:gd name="connsiteX34" fmla="*/ 4344242 w 4413353"/>
                  <a:gd name="connsiteY34" fmla="*/ 524892 h 588687"/>
                  <a:gd name="connsiteX35" fmla="*/ 4413353 w 4413353"/>
                  <a:gd name="connsiteY35" fmla="*/ 588687 h 588687"/>
                  <a:gd name="connsiteX36" fmla="*/ 4110325 w 4413353"/>
                  <a:gd name="connsiteY36" fmla="*/ 514259 h 588687"/>
                  <a:gd name="connsiteX37" fmla="*/ 3998683 w 4413353"/>
                  <a:gd name="connsiteY37" fmla="*/ 514259 h 588687"/>
                  <a:gd name="connsiteX38" fmla="*/ 3732870 w 4413353"/>
                  <a:gd name="connsiteY38" fmla="*/ 498310 h 588687"/>
                  <a:gd name="connsiteX39" fmla="*/ 3610595 w 4413353"/>
                  <a:gd name="connsiteY39" fmla="*/ 482362 h 588687"/>
                  <a:gd name="connsiteX40" fmla="*/ 3498953 w 4413353"/>
                  <a:gd name="connsiteY40" fmla="*/ 450464 h 588687"/>
                  <a:gd name="connsiteX41" fmla="*/ 3334149 w 4413353"/>
                  <a:gd name="connsiteY41" fmla="*/ 455780 h 588687"/>
                  <a:gd name="connsiteX42" fmla="*/ 3179977 w 4413353"/>
                  <a:gd name="connsiteY42" fmla="*/ 450464 h 588687"/>
                  <a:gd name="connsiteX43" fmla="*/ 3004539 w 4413353"/>
                  <a:gd name="connsiteY43" fmla="*/ 423883 h 588687"/>
                  <a:gd name="connsiteX44" fmla="*/ 2823786 w 4413353"/>
                  <a:gd name="connsiteY44" fmla="*/ 434515 h 588687"/>
                  <a:gd name="connsiteX45" fmla="*/ 2680246 w 4413353"/>
                  <a:gd name="connsiteY45" fmla="*/ 391985 h 588687"/>
                  <a:gd name="connsiteX46" fmla="*/ 2499493 w 4413353"/>
                  <a:gd name="connsiteY46" fmla="*/ 370720 h 588687"/>
                  <a:gd name="connsiteX47" fmla="*/ 2435697 w 4413353"/>
                  <a:gd name="connsiteY47" fmla="*/ 360087 h 588687"/>
                  <a:gd name="connsiteX48" fmla="*/ 2324056 w 4413353"/>
                  <a:gd name="connsiteY48" fmla="*/ 338822 h 588687"/>
                  <a:gd name="connsiteX49" fmla="*/ 2207097 w 4413353"/>
                  <a:gd name="connsiteY49" fmla="*/ 301608 h 588687"/>
                  <a:gd name="connsiteX50" fmla="*/ 2005079 w 4413353"/>
                  <a:gd name="connsiteY50" fmla="*/ 290976 h 588687"/>
                  <a:gd name="connsiteX51" fmla="*/ 1893437 w 4413353"/>
                  <a:gd name="connsiteY51" fmla="*/ 264394 h 588687"/>
                  <a:gd name="connsiteX52" fmla="*/ 1601042 w 4413353"/>
                  <a:gd name="connsiteY52" fmla="*/ 253762 h 588687"/>
                  <a:gd name="connsiteX53" fmla="*/ 1313963 w 4413353"/>
                  <a:gd name="connsiteY53" fmla="*/ 227180 h 588687"/>
                  <a:gd name="connsiteX54" fmla="*/ 973721 w 4413353"/>
                  <a:gd name="connsiteY54" fmla="*/ 227180 h 588687"/>
                  <a:gd name="connsiteX55" fmla="*/ 660060 w 4413353"/>
                  <a:gd name="connsiteY55" fmla="*/ 232497 h 588687"/>
                  <a:gd name="connsiteX56" fmla="*/ 426144 w 4413353"/>
                  <a:gd name="connsiteY56" fmla="*/ 184650 h 588687"/>
                  <a:gd name="connsiteX57" fmla="*/ 224125 w 4413353"/>
                  <a:gd name="connsiteY57" fmla="*/ 221864 h 588687"/>
                  <a:gd name="connsiteX58" fmla="*/ 0 w 4413353"/>
                  <a:gd name="connsiteY58" fmla="*/ 285491 h 58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413353" h="588687">
                    <a:moveTo>
                      <a:pt x="0" y="285491"/>
                    </a:moveTo>
                    <a:lnTo>
                      <a:pt x="62063" y="74476"/>
                    </a:lnTo>
                    <a:lnTo>
                      <a:pt x="91026" y="57925"/>
                    </a:lnTo>
                    <a:lnTo>
                      <a:pt x="227565" y="33100"/>
                    </a:lnTo>
                    <a:lnTo>
                      <a:pt x="310316" y="49650"/>
                    </a:lnTo>
                    <a:lnTo>
                      <a:pt x="550295" y="0"/>
                    </a:lnTo>
                    <a:lnTo>
                      <a:pt x="695109" y="4137"/>
                    </a:lnTo>
                    <a:lnTo>
                      <a:pt x="906125" y="28962"/>
                    </a:lnTo>
                    <a:lnTo>
                      <a:pt x="1146103" y="28962"/>
                    </a:lnTo>
                    <a:lnTo>
                      <a:pt x="1270230" y="37238"/>
                    </a:lnTo>
                    <a:lnTo>
                      <a:pt x="1468832" y="74476"/>
                    </a:lnTo>
                    <a:lnTo>
                      <a:pt x="1592959" y="70338"/>
                    </a:lnTo>
                    <a:lnTo>
                      <a:pt x="1655022" y="91026"/>
                    </a:lnTo>
                    <a:lnTo>
                      <a:pt x="1762599" y="82751"/>
                    </a:lnTo>
                    <a:lnTo>
                      <a:pt x="1837075" y="78613"/>
                    </a:lnTo>
                    <a:lnTo>
                      <a:pt x="1952926" y="95163"/>
                    </a:lnTo>
                    <a:lnTo>
                      <a:pt x="2006715" y="91026"/>
                    </a:lnTo>
                    <a:lnTo>
                      <a:pt x="2097741" y="99301"/>
                    </a:lnTo>
                    <a:lnTo>
                      <a:pt x="2201180" y="136539"/>
                    </a:lnTo>
                    <a:lnTo>
                      <a:pt x="2271705" y="136582"/>
                    </a:lnTo>
                    <a:lnTo>
                      <a:pt x="2357430" y="184207"/>
                    </a:lnTo>
                    <a:lnTo>
                      <a:pt x="2455855" y="187382"/>
                    </a:lnTo>
                    <a:lnTo>
                      <a:pt x="2541580" y="222307"/>
                    </a:lnTo>
                    <a:lnTo>
                      <a:pt x="2700330" y="238182"/>
                    </a:lnTo>
                    <a:lnTo>
                      <a:pt x="2827330" y="339782"/>
                    </a:lnTo>
                    <a:lnTo>
                      <a:pt x="3052386" y="344138"/>
                    </a:lnTo>
                    <a:lnTo>
                      <a:pt x="3275670" y="344138"/>
                    </a:lnTo>
                    <a:lnTo>
                      <a:pt x="3296935" y="317557"/>
                    </a:lnTo>
                    <a:lnTo>
                      <a:pt x="3514902" y="333506"/>
                    </a:lnTo>
                    <a:lnTo>
                      <a:pt x="3605279" y="381352"/>
                    </a:lnTo>
                    <a:lnTo>
                      <a:pt x="3812614" y="402617"/>
                    </a:lnTo>
                    <a:lnTo>
                      <a:pt x="3918939" y="407934"/>
                    </a:lnTo>
                    <a:lnTo>
                      <a:pt x="4126274" y="423883"/>
                    </a:lnTo>
                    <a:lnTo>
                      <a:pt x="4259181" y="508943"/>
                    </a:lnTo>
                    <a:lnTo>
                      <a:pt x="4344242" y="524892"/>
                    </a:lnTo>
                    <a:lnTo>
                      <a:pt x="4413353" y="588687"/>
                    </a:lnTo>
                    <a:lnTo>
                      <a:pt x="4110325" y="514259"/>
                    </a:lnTo>
                    <a:lnTo>
                      <a:pt x="3998683" y="514259"/>
                    </a:lnTo>
                    <a:lnTo>
                      <a:pt x="3732870" y="498310"/>
                    </a:lnTo>
                    <a:lnTo>
                      <a:pt x="3610595" y="482362"/>
                    </a:lnTo>
                    <a:lnTo>
                      <a:pt x="3498953" y="450464"/>
                    </a:lnTo>
                    <a:lnTo>
                      <a:pt x="3334149" y="455780"/>
                    </a:lnTo>
                    <a:lnTo>
                      <a:pt x="3179977" y="450464"/>
                    </a:lnTo>
                    <a:lnTo>
                      <a:pt x="3004539" y="423883"/>
                    </a:lnTo>
                    <a:lnTo>
                      <a:pt x="2823786" y="434515"/>
                    </a:lnTo>
                    <a:lnTo>
                      <a:pt x="2680246" y="391985"/>
                    </a:lnTo>
                    <a:lnTo>
                      <a:pt x="2499493" y="370720"/>
                    </a:lnTo>
                    <a:lnTo>
                      <a:pt x="2435697" y="360087"/>
                    </a:lnTo>
                    <a:lnTo>
                      <a:pt x="2324056" y="338822"/>
                    </a:lnTo>
                    <a:lnTo>
                      <a:pt x="2207097" y="301608"/>
                    </a:lnTo>
                    <a:lnTo>
                      <a:pt x="2005079" y="290976"/>
                    </a:lnTo>
                    <a:lnTo>
                      <a:pt x="1893437" y="264394"/>
                    </a:lnTo>
                    <a:lnTo>
                      <a:pt x="1601042" y="253762"/>
                    </a:lnTo>
                    <a:lnTo>
                      <a:pt x="1313963" y="227180"/>
                    </a:lnTo>
                    <a:lnTo>
                      <a:pt x="973721" y="227180"/>
                    </a:lnTo>
                    <a:lnTo>
                      <a:pt x="660060" y="232497"/>
                    </a:lnTo>
                    <a:lnTo>
                      <a:pt x="426144" y="184650"/>
                    </a:lnTo>
                    <a:lnTo>
                      <a:pt x="224125" y="221864"/>
                    </a:lnTo>
                    <a:lnTo>
                      <a:pt x="0" y="285491"/>
                    </a:lnTo>
                    <a:close/>
                  </a:path>
                </a:pathLst>
              </a:custGeom>
              <a:solidFill>
                <a:srgbClr val="0096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24D9B89-D66A-A6A6-83CE-C64A73D12CFA}"/>
                  </a:ext>
                </a:extLst>
              </p:cNvPr>
              <p:cNvSpPr/>
              <p:nvPr/>
            </p:nvSpPr>
            <p:spPr>
              <a:xfrm>
                <a:off x="2369902" y="4763731"/>
                <a:ext cx="1797537" cy="257907"/>
              </a:xfrm>
              <a:custGeom>
                <a:avLst/>
                <a:gdLst>
                  <a:gd name="connsiteX0" fmla="*/ 0 w 1797538"/>
                  <a:gd name="connsiteY0" fmla="*/ 257907 h 257907"/>
                  <a:gd name="connsiteX1" fmla="*/ 74246 w 1797538"/>
                  <a:gd name="connsiteY1" fmla="*/ 62523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92723 w 1797538"/>
                  <a:gd name="connsiteY22" fmla="*/ 224178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7538" h="257907">
                    <a:moveTo>
                      <a:pt x="0" y="257907"/>
                    </a:moveTo>
                    <a:lnTo>
                      <a:pt x="62863" y="32907"/>
                    </a:lnTo>
                    <a:lnTo>
                      <a:pt x="105508" y="15630"/>
                    </a:lnTo>
                    <a:lnTo>
                      <a:pt x="105508" y="15630"/>
                    </a:lnTo>
                    <a:lnTo>
                      <a:pt x="97692" y="222738"/>
                    </a:lnTo>
                    <a:lnTo>
                      <a:pt x="179754" y="199292"/>
                    </a:lnTo>
                    <a:lnTo>
                      <a:pt x="179754" y="78153"/>
                    </a:lnTo>
                    <a:lnTo>
                      <a:pt x="230554" y="0"/>
                    </a:lnTo>
                    <a:lnTo>
                      <a:pt x="230554" y="89877"/>
                    </a:lnTo>
                    <a:lnTo>
                      <a:pt x="199292" y="191477"/>
                    </a:lnTo>
                    <a:lnTo>
                      <a:pt x="300892" y="164123"/>
                    </a:lnTo>
                    <a:lnTo>
                      <a:pt x="300892" y="109415"/>
                    </a:lnTo>
                    <a:lnTo>
                      <a:pt x="324338" y="11723"/>
                    </a:lnTo>
                    <a:lnTo>
                      <a:pt x="355600" y="11723"/>
                    </a:lnTo>
                    <a:lnTo>
                      <a:pt x="304800" y="128953"/>
                    </a:lnTo>
                    <a:lnTo>
                      <a:pt x="304800" y="171938"/>
                    </a:lnTo>
                    <a:lnTo>
                      <a:pt x="416092" y="151783"/>
                    </a:lnTo>
                    <a:lnTo>
                      <a:pt x="1723292" y="218830"/>
                    </a:lnTo>
                    <a:lnTo>
                      <a:pt x="1731108" y="101600"/>
                    </a:lnTo>
                    <a:lnTo>
                      <a:pt x="1781908" y="50800"/>
                    </a:lnTo>
                    <a:lnTo>
                      <a:pt x="1797538" y="54707"/>
                    </a:lnTo>
                    <a:lnTo>
                      <a:pt x="1762369" y="136769"/>
                    </a:lnTo>
                    <a:lnTo>
                      <a:pt x="1792723" y="224178"/>
                    </a:lnTo>
                    <a:lnTo>
                      <a:pt x="1641231" y="214923"/>
                    </a:lnTo>
                    <a:lnTo>
                      <a:pt x="1384343" y="198674"/>
                    </a:lnTo>
                    <a:lnTo>
                      <a:pt x="1094154" y="179753"/>
                    </a:lnTo>
                    <a:lnTo>
                      <a:pt x="668163" y="197031"/>
                    </a:lnTo>
                    <a:lnTo>
                      <a:pt x="434723" y="147875"/>
                    </a:lnTo>
                    <a:lnTo>
                      <a:pt x="300892" y="175846"/>
                    </a:lnTo>
                    <a:lnTo>
                      <a:pt x="246185" y="187569"/>
                    </a:lnTo>
                    <a:lnTo>
                      <a:pt x="109415" y="218830"/>
                    </a:lnTo>
                    <a:lnTo>
                      <a:pt x="0" y="257907"/>
                    </a:lnTo>
                    <a:close/>
                  </a:path>
                </a:pathLst>
              </a:custGeom>
              <a:solidFill>
                <a:srgbClr val="380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54A6C5-0F3E-1D43-8EA3-5B72121FE72E}"/>
                  </a:ext>
                </a:extLst>
              </p:cNvPr>
              <p:cNvGrpSpPr/>
              <p:nvPr/>
            </p:nvGrpSpPr>
            <p:grpSpPr>
              <a:xfrm>
                <a:off x="6840816" y="4347844"/>
                <a:ext cx="1796939" cy="850679"/>
                <a:chOff x="6757639" y="1898893"/>
                <a:chExt cx="1796939" cy="850679"/>
              </a:xfrm>
              <a:solidFill>
                <a:srgbClr val="95B5FF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7FEC783-BC01-CB5E-4A6D-98495CAC6F67}"/>
                    </a:ext>
                  </a:extLst>
                </p:cNvPr>
                <p:cNvSpPr/>
                <p:nvPr/>
              </p:nvSpPr>
              <p:spPr>
                <a:xfrm>
                  <a:off x="6757639" y="2389547"/>
                  <a:ext cx="401444" cy="321792"/>
                </a:xfrm>
                <a:custGeom>
                  <a:avLst/>
                  <a:gdLst>
                    <a:gd name="connsiteX0" fmla="*/ 0 w 401444"/>
                    <a:gd name="connsiteY0" fmla="*/ 293118 h 321792"/>
                    <a:gd name="connsiteX1" fmla="*/ 146559 w 401444"/>
                    <a:gd name="connsiteY1" fmla="*/ 130629 h 321792"/>
                    <a:gd name="connsiteX2" fmla="*/ 261257 w 401444"/>
                    <a:gd name="connsiteY2" fmla="*/ 44605 h 321792"/>
                    <a:gd name="connsiteX3" fmla="*/ 261257 w 401444"/>
                    <a:gd name="connsiteY3" fmla="*/ 44605 h 321792"/>
                    <a:gd name="connsiteX4" fmla="*/ 267629 w 401444"/>
                    <a:gd name="connsiteY4" fmla="*/ 101954 h 321792"/>
                    <a:gd name="connsiteX5" fmla="*/ 356839 w 401444"/>
                    <a:gd name="connsiteY5" fmla="*/ 31861 h 321792"/>
                    <a:gd name="connsiteX6" fmla="*/ 382328 w 401444"/>
                    <a:gd name="connsiteY6" fmla="*/ 0 h 321792"/>
                    <a:gd name="connsiteX7" fmla="*/ 382328 w 401444"/>
                    <a:gd name="connsiteY7" fmla="*/ 54163 h 321792"/>
                    <a:gd name="connsiteX8" fmla="*/ 401444 w 401444"/>
                    <a:gd name="connsiteY8" fmla="*/ 121070 h 321792"/>
                    <a:gd name="connsiteX9" fmla="*/ 353653 w 401444"/>
                    <a:gd name="connsiteY9" fmla="*/ 137001 h 321792"/>
                    <a:gd name="connsiteX10" fmla="*/ 312234 w 401444"/>
                    <a:gd name="connsiteY10" fmla="*/ 200722 h 321792"/>
                    <a:gd name="connsiteX11" fmla="*/ 302676 w 401444"/>
                    <a:gd name="connsiteY11" fmla="*/ 254885 h 321792"/>
                    <a:gd name="connsiteX12" fmla="*/ 197536 w 401444"/>
                    <a:gd name="connsiteY12" fmla="*/ 286746 h 321792"/>
                    <a:gd name="connsiteX13" fmla="*/ 146559 w 401444"/>
                    <a:gd name="connsiteY13" fmla="*/ 321792 h 321792"/>
                    <a:gd name="connsiteX14" fmla="*/ 73279 w 401444"/>
                    <a:gd name="connsiteY14" fmla="*/ 289932 h 321792"/>
                    <a:gd name="connsiteX15" fmla="*/ 0 w 401444"/>
                    <a:gd name="connsiteY15" fmla="*/ 293118 h 32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1444" h="321792">
                      <a:moveTo>
                        <a:pt x="0" y="293118"/>
                      </a:moveTo>
                      <a:lnTo>
                        <a:pt x="146559" y="130629"/>
                      </a:lnTo>
                      <a:lnTo>
                        <a:pt x="261257" y="44605"/>
                      </a:lnTo>
                      <a:lnTo>
                        <a:pt x="261257" y="44605"/>
                      </a:lnTo>
                      <a:lnTo>
                        <a:pt x="267629" y="101954"/>
                      </a:lnTo>
                      <a:lnTo>
                        <a:pt x="356839" y="31861"/>
                      </a:lnTo>
                      <a:lnTo>
                        <a:pt x="382328" y="0"/>
                      </a:lnTo>
                      <a:lnTo>
                        <a:pt x="382328" y="54163"/>
                      </a:lnTo>
                      <a:lnTo>
                        <a:pt x="401444" y="121070"/>
                      </a:lnTo>
                      <a:lnTo>
                        <a:pt x="353653" y="137001"/>
                      </a:lnTo>
                      <a:lnTo>
                        <a:pt x="312234" y="200722"/>
                      </a:lnTo>
                      <a:lnTo>
                        <a:pt x="302676" y="254885"/>
                      </a:lnTo>
                      <a:lnTo>
                        <a:pt x="197536" y="286746"/>
                      </a:lnTo>
                      <a:lnTo>
                        <a:pt x="146559" y="321792"/>
                      </a:lnTo>
                      <a:lnTo>
                        <a:pt x="73279" y="289932"/>
                      </a:lnTo>
                      <a:lnTo>
                        <a:pt x="0" y="293118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62411768-F5E7-0E6B-3A3B-B589442A8BF6}"/>
                    </a:ext>
                  </a:extLst>
                </p:cNvPr>
                <p:cNvSpPr/>
                <p:nvPr/>
              </p:nvSpPr>
              <p:spPr>
                <a:xfrm>
                  <a:off x="7162270" y="1898893"/>
                  <a:ext cx="739166" cy="761469"/>
                </a:xfrm>
                <a:custGeom>
                  <a:avLst/>
                  <a:gdLst>
                    <a:gd name="connsiteX0" fmla="*/ 589422 w 739167"/>
                    <a:gd name="connsiteY0" fmla="*/ 89210 h 761469"/>
                    <a:gd name="connsiteX1" fmla="*/ 560747 w 739167"/>
                    <a:gd name="connsiteY1" fmla="*/ 194350 h 761469"/>
                    <a:gd name="connsiteX2" fmla="*/ 497026 w 739167"/>
                    <a:gd name="connsiteY2" fmla="*/ 270816 h 761469"/>
                    <a:gd name="connsiteX3" fmla="*/ 382328 w 739167"/>
                    <a:gd name="connsiteY3" fmla="*/ 328165 h 761469"/>
                    <a:gd name="connsiteX4" fmla="*/ 363211 w 739167"/>
                    <a:gd name="connsiteY4" fmla="*/ 379142 h 761469"/>
                    <a:gd name="connsiteX5" fmla="*/ 283560 w 739167"/>
                    <a:gd name="connsiteY5" fmla="*/ 430119 h 761469"/>
                    <a:gd name="connsiteX6" fmla="*/ 235769 w 739167"/>
                    <a:gd name="connsiteY6" fmla="*/ 487468 h 761469"/>
                    <a:gd name="connsiteX7" fmla="*/ 181606 w 739167"/>
                    <a:gd name="connsiteY7" fmla="*/ 512956 h 761469"/>
                    <a:gd name="connsiteX8" fmla="*/ 137001 w 739167"/>
                    <a:gd name="connsiteY8" fmla="*/ 579864 h 761469"/>
                    <a:gd name="connsiteX9" fmla="*/ 98768 w 739167"/>
                    <a:gd name="connsiteY9" fmla="*/ 595794 h 761469"/>
                    <a:gd name="connsiteX10" fmla="*/ 63721 w 739167"/>
                    <a:gd name="connsiteY10" fmla="*/ 662701 h 761469"/>
                    <a:gd name="connsiteX11" fmla="*/ 31861 w 739167"/>
                    <a:gd name="connsiteY11" fmla="*/ 662701 h 761469"/>
                    <a:gd name="connsiteX12" fmla="*/ 12744 w 739167"/>
                    <a:gd name="connsiteY12" fmla="*/ 742353 h 761469"/>
                    <a:gd name="connsiteX13" fmla="*/ 0 w 739167"/>
                    <a:gd name="connsiteY13" fmla="*/ 761469 h 761469"/>
                    <a:gd name="connsiteX14" fmla="*/ 0 w 739167"/>
                    <a:gd name="connsiteY14" fmla="*/ 761469 h 761469"/>
                    <a:gd name="connsiteX15" fmla="*/ 41419 w 739167"/>
                    <a:gd name="connsiteY15" fmla="*/ 707306 h 761469"/>
                    <a:gd name="connsiteX16" fmla="*/ 95582 w 739167"/>
                    <a:gd name="connsiteY16" fmla="*/ 627655 h 761469"/>
                    <a:gd name="connsiteX17" fmla="*/ 137001 w 739167"/>
                    <a:gd name="connsiteY17" fmla="*/ 614910 h 761469"/>
                    <a:gd name="connsiteX18" fmla="*/ 175233 w 739167"/>
                    <a:gd name="connsiteY18" fmla="*/ 528887 h 761469"/>
                    <a:gd name="connsiteX19" fmla="*/ 219838 w 739167"/>
                    <a:gd name="connsiteY19" fmla="*/ 522515 h 761469"/>
                    <a:gd name="connsiteX20" fmla="*/ 289932 w 739167"/>
                    <a:gd name="connsiteY20" fmla="*/ 446049 h 761469"/>
                    <a:gd name="connsiteX21" fmla="*/ 369583 w 739167"/>
                    <a:gd name="connsiteY21" fmla="*/ 382328 h 761469"/>
                    <a:gd name="connsiteX22" fmla="*/ 426932 w 739167"/>
                    <a:gd name="connsiteY22" fmla="*/ 334537 h 761469"/>
                    <a:gd name="connsiteX23" fmla="*/ 512956 w 739167"/>
                    <a:gd name="connsiteY23" fmla="*/ 248513 h 761469"/>
                    <a:gd name="connsiteX24" fmla="*/ 573491 w 739167"/>
                    <a:gd name="connsiteY24" fmla="*/ 178420 h 761469"/>
                    <a:gd name="connsiteX25" fmla="*/ 605352 w 739167"/>
                    <a:gd name="connsiteY25" fmla="*/ 156117 h 761469"/>
                    <a:gd name="connsiteX26" fmla="*/ 624468 w 739167"/>
                    <a:gd name="connsiteY26" fmla="*/ 197536 h 761469"/>
                    <a:gd name="connsiteX27" fmla="*/ 678631 w 739167"/>
                    <a:gd name="connsiteY27" fmla="*/ 184792 h 761469"/>
                    <a:gd name="connsiteX28" fmla="*/ 694562 w 739167"/>
                    <a:gd name="connsiteY28" fmla="*/ 108327 h 761469"/>
                    <a:gd name="connsiteX29" fmla="*/ 694562 w 739167"/>
                    <a:gd name="connsiteY29" fmla="*/ 73280 h 761469"/>
                    <a:gd name="connsiteX30" fmla="*/ 723236 w 739167"/>
                    <a:gd name="connsiteY30" fmla="*/ 63722 h 761469"/>
                    <a:gd name="connsiteX31" fmla="*/ 739167 w 739167"/>
                    <a:gd name="connsiteY31" fmla="*/ 0 h 761469"/>
                    <a:gd name="connsiteX32" fmla="*/ 704120 w 739167"/>
                    <a:gd name="connsiteY32" fmla="*/ 12745 h 761469"/>
                    <a:gd name="connsiteX33" fmla="*/ 704120 w 739167"/>
                    <a:gd name="connsiteY33" fmla="*/ 12745 h 761469"/>
                    <a:gd name="connsiteX34" fmla="*/ 665887 w 739167"/>
                    <a:gd name="connsiteY34" fmla="*/ 35047 h 761469"/>
                    <a:gd name="connsiteX35" fmla="*/ 589422 w 739167"/>
                    <a:gd name="connsiteY35" fmla="*/ 89210 h 76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739167" h="761469">
                      <a:moveTo>
                        <a:pt x="589422" y="89210"/>
                      </a:moveTo>
                      <a:lnTo>
                        <a:pt x="560747" y="194350"/>
                      </a:lnTo>
                      <a:lnTo>
                        <a:pt x="497026" y="270816"/>
                      </a:lnTo>
                      <a:lnTo>
                        <a:pt x="382328" y="328165"/>
                      </a:lnTo>
                      <a:lnTo>
                        <a:pt x="363211" y="379142"/>
                      </a:lnTo>
                      <a:lnTo>
                        <a:pt x="283560" y="430119"/>
                      </a:lnTo>
                      <a:lnTo>
                        <a:pt x="235769" y="487468"/>
                      </a:lnTo>
                      <a:lnTo>
                        <a:pt x="181606" y="512956"/>
                      </a:lnTo>
                      <a:lnTo>
                        <a:pt x="137001" y="579864"/>
                      </a:lnTo>
                      <a:lnTo>
                        <a:pt x="98768" y="595794"/>
                      </a:lnTo>
                      <a:lnTo>
                        <a:pt x="63721" y="662701"/>
                      </a:lnTo>
                      <a:lnTo>
                        <a:pt x="31861" y="662701"/>
                      </a:lnTo>
                      <a:lnTo>
                        <a:pt x="12744" y="742353"/>
                      </a:lnTo>
                      <a:lnTo>
                        <a:pt x="0" y="761469"/>
                      </a:lnTo>
                      <a:lnTo>
                        <a:pt x="0" y="761469"/>
                      </a:lnTo>
                      <a:lnTo>
                        <a:pt x="41419" y="707306"/>
                      </a:lnTo>
                      <a:lnTo>
                        <a:pt x="95582" y="627655"/>
                      </a:lnTo>
                      <a:lnTo>
                        <a:pt x="137001" y="614910"/>
                      </a:lnTo>
                      <a:lnTo>
                        <a:pt x="175233" y="528887"/>
                      </a:lnTo>
                      <a:lnTo>
                        <a:pt x="219838" y="522515"/>
                      </a:lnTo>
                      <a:lnTo>
                        <a:pt x="289932" y="446049"/>
                      </a:lnTo>
                      <a:lnTo>
                        <a:pt x="369583" y="382328"/>
                      </a:lnTo>
                      <a:lnTo>
                        <a:pt x="426932" y="334537"/>
                      </a:lnTo>
                      <a:lnTo>
                        <a:pt x="512956" y="248513"/>
                      </a:lnTo>
                      <a:lnTo>
                        <a:pt x="573491" y="178420"/>
                      </a:lnTo>
                      <a:lnTo>
                        <a:pt x="605352" y="156117"/>
                      </a:lnTo>
                      <a:lnTo>
                        <a:pt x="624468" y="197536"/>
                      </a:lnTo>
                      <a:lnTo>
                        <a:pt x="678631" y="184792"/>
                      </a:lnTo>
                      <a:lnTo>
                        <a:pt x="694562" y="108327"/>
                      </a:lnTo>
                      <a:lnTo>
                        <a:pt x="694562" y="73280"/>
                      </a:lnTo>
                      <a:lnTo>
                        <a:pt x="723236" y="63722"/>
                      </a:lnTo>
                      <a:lnTo>
                        <a:pt x="739167" y="0"/>
                      </a:lnTo>
                      <a:lnTo>
                        <a:pt x="704120" y="12745"/>
                      </a:lnTo>
                      <a:lnTo>
                        <a:pt x="704120" y="12745"/>
                      </a:lnTo>
                      <a:lnTo>
                        <a:pt x="665887" y="35047"/>
                      </a:lnTo>
                      <a:lnTo>
                        <a:pt x="589422" y="89210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89B2A62-2546-596D-4FCD-0CDE1BF9E8EA}"/>
                    </a:ext>
                  </a:extLst>
                </p:cNvPr>
                <p:cNvSpPr/>
                <p:nvPr/>
              </p:nvSpPr>
              <p:spPr>
                <a:xfrm>
                  <a:off x="7770807" y="2093243"/>
                  <a:ext cx="783771" cy="656329"/>
                </a:xfrm>
                <a:custGeom>
                  <a:avLst/>
                  <a:gdLst>
                    <a:gd name="connsiteX0" fmla="*/ 627654 w 783771"/>
                    <a:gd name="connsiteY0" fmla="*/ 19117 h 656329"/>
                    <a:gd name="connsiteX1" fmla="*/ 576677 w 783771"/>
                    <a:gd name="connsiteY1" fmla="*/ 0 h 656329"/>
                    <a:gd name="connsiteX2" fmla="*/ 509770 w 783771"/>
                    <a:gd name="connsiteY2" fmla="*/ 0 h 656329"/>
                    <a:gd name="connsiteX3" fmla="*/ 426932 w 783771"/>
                    <a:gd name="connsiteY3" fmla="*/ 50977 h 656329"/>
                    <a:gd name="connsiteX4" fmla="*/ 385514 w 783771"/>
                    <a:gd name="connsiteY4" fmla="*/ 111512 h 656329"/>
                    <a:gd name="connsiteX5" fmla="*/ 382327 w 783771"/>
                    <a:gd name="connsiteY5" fmla="*/ 156117 h 656329"/>
                    <a:gd name="connsiteX6" fmla="*/ 375955 w 783771"/>
                    <a:gd name="connsiteY6" fmla="*/ 210280 h 656329"/>
                    <a:gd name="connsiteX7" fmla="*/ 337723 w 783771"/>
                    <a:gd name="connsiteY7" fmla="*/ 242141 h 656329"/>
                    <a:gd name="connsiteX8" fmla="*/ 296304 w 783771"/>
                    <a:gd name="connsiteY8" fmla="*/ 270816 h 656329"/>
                    <a:gd name="connsiteX9" fmla="*/ 232583 w 783771"/>
                    <a:gd name="connsiteY9" fmla="*/ 312234 h 656329"/>
                    <a:gd name="connsiteX10" fmla="*/ 159303 w 783771"/>
                    <a:gd name="connsiteY10" fmla="*/ 379142 h 656329"/>
                    <a:gd name="connsiteX11" fmla="*/ 95582 w 783771"/>
                    <a:gd name="connsiteY11" fmla="*/ 439677 h 656329"/>
                    <a:gd name="connsiteX12" fmla="*/ 41419 w 783771"/>
                    <a:gd name="connsiteY12" fmla="*/ 446049 h 656329"/>
                    <a:gd name="connsiteX13" fmla="*/ 0 w 783771"/>
                    <a:gd name="connsiteY13" fmla="*/ 497026 h 656329"/>
                    <a:gd name="connsiteX14" fmla="*/ 66907 w 783771"/>
                    <a:gd name="connsiteY14" fmla="*/ 471537 h 656329"/>
                    <a:gd name="connsiteX15" fmla="*/ 105140 w 783771"/>
                    <a:gd name="connsiteY15" fmla="*/ 497026 h 656329"/>
                    <a:gd name="connsiteX16" fmla="*/ 149745 w 783771"/>
                    <a:gd name="connsiteY16" fmla="*/ 484282 h 656329"/>
                    <a:gd name="connsiteX17" fmla="*/ 130629 w 783771"/>
                    <a:gd name="connsiteY17" fmla="*/ 548003 h 656329"/>
                    <a:gd name="connsiteX18" fmla="*/ 149745 w 783771"/>
                    <a:gd name="connsiteY18" fmla="*/ 560747 h 656329"/>
                    <a:gd name="connsiteX19" fmla="*/ 114698 w 783771"/>
                    <a:gd name="connsiteY19" fmla="*/ 592608 h 656329"/>
                    <a:gd name="connsiteX20" fmla="*/ 258071 w 783771"/>
                    <a:gd name="connsiteY20" fmla="*/ 567119 h 656329"/>
                    <a:gd name="connsiteX21" fmla="*/ 305862 w 783771"/>
                    <a:gd name="connsiteY21" fmla="*/ 560747 h 656329"/>
                    <a:gd name="connsiteX22" fmla="*/ 344095 w 783771"/>
                    <a:gd name="connsiteY22" fmla="*/ 567119 h 656329"/>
                    <a:gd name="connsiteX23" fmla="*/ 417374 w 783771"/>
                    <a:gd name="connsiteY23" fmla="*/ 557561 h 656329"/>
                    <a:gd name="connsiteX24" fmla="*/ 506584 w 783771"/>
                    <a:gd name="connsiteY24" fmla="*/ 535259 h 656329"/>
                    <a:gd name="connsiteX25" fmla="*/ 570305 w 783771"/>
                    <a:gd name="connsiteY25" fmla="*/ 544817 h 656329"/>
                    <a:gd name="connsiteX26" fmla="*/ 669073 w 783771"/>
                    <a:gd name="connsiteY26" fmla="*/ 567119 h 656329"/>
                    <a:gd name="connsiteX27" fmla="*/ 720050 w 783771"/>
                    <a:gd name="connsiteY27" fmla="*/ 598980 h 656329"/>
                    <a:gd name="connsiteX28" fmla="*/ 764655 w 783771"/>
                    <a:gd name="connsiteY28" fmla="*/ 640399 h 656329"/>
                    <a:gd name="connsiteX29" fmla="*/ 764655 w 783771"/>
                    <a:gd name="connsiteY29" fmla="*/ 656329 h 656329"/>
                    <a:gd name="connsiteX30" fmla="*/ 783771 w 783771"/>
                    <a:gd name="connsiteY30" fmla="*/ 634027 h 656329"/>
                    <a:gd name="connsiteX31" fmla="*/ 755097 w 783771"/>
                    <a:gd name="connsiteY31" fmla="*/ 592608 h 656329"/>
                    <a:gd name="connsiteX32" fmla="*/ 755097 w 783771"/>
                    <a:gd name="connsiteY32" fmla="*/ 560747 h 656329"/>
                    <a:gd name="connsiteX33" fmla="*/ 755097 w 783771"/>
                    <a:gd name="connsiteY33" fmla="*/ 519328 h 656329"/>
                    <a:gd name="connsiteX34" fmla="*/ 732794 w 783771"/>
                    <a:gd name="connsiteY34" fmla="*/ 551189 h 656329"/>
                    <a:gd name="connsiteX35" fmla="*/ 704120 w 783771"/>
                    <a:gd name="connsiteY35" fmla="*/ 560747 h 656329"/>
                    <a:gd name="connsiteX36" fmla="*/ 672259 w 783771"/>
                    <a:gd name="connsiteY36" fmla="*/ 544817 h 656329"/>
                    <a:gd name="connsiteX37" fmla="*/ 634026 w 783771"/>
                    <a:gd name="connsiteY37" fmla="*/ 548003 h 656329"/>
                    <a:gd name="connsiteX38" fmla="*/ 570305 w 783771"/>
                    <a:gd name="connsiteY38" fmla="*/ 522514 h 656329"/>
                    <a:gd name="connsiteX39" fmla="*/ 570305 w 783771"/>
                    <a:gd name="connsiteY39" fmla="*/ 468351 h 656329"/>
                    <a:gd name="connsiteX40" fmla="*/ 589422 w 783771"/>
                    <a:gd name="connsiteY40" fmla="*/ 411002 h 656329"/>
                    <a:gd name="connsiteX41" fmla="*/ 528886 w 783771"/>
                    <a:gd name="connsiteY41" fmla="*/ 465165 h 656329"/>
                    <a:gd name="connsiteX42" fmla="*/ 506584 w 783771"/>
                    <a:gd name="connsiteY42" fmla="*/ 484282 h 656329"/>
                    <a:gd name="connsiteX43" fmla="*/ 465165 w 783771"/>
                    <a:gd name="connsiteY43" fmla="*/ 516142 h 656329"/>
                    <a:gd name="connsiteX44" fmla="*/ 420560 w 783771"/>
                    <a:gd name="connsiteY44" fmla="*/ 516142 h 656329"/>
                    <a:gd name="connsiteX45" fmla="*/ 404630 w 783771"/>
                    <a:gd name="connsiteY45" fmla="*/ 471537 h 656329"/>
                    <a:gd name="connsiteX46" fmla="*/ 388700 w 783771"/>
                    <a:gd name="connsiteY46" fmla="*/ 385514 h 656329"/>
                    <a:gd name="connsiteX47" fmla="*/ 414188 w 783771"/>
                    <a:gd name="connsiteY47" fmla="*/ 337723 h 656329"/>
                    <a:gd name="connsiteX48" fmla="*/ 458793 w 783771"/>
                    <a:gd name="connsiteY48" fmla="*/ 289932 h 656329"/>
                    <a:gd name="connsiteX49" fmla="*/ 439677 w 783771"/>
                    <a:gd name="connsiteY49" fmla="*/ 251699 h 656329"/>
                    <a:gd name="connsiteX50" fmla="*/ 398258 w 783771"/>
                    <a:gd name="connsiteY50" fmla="*/ 251699 h 656329"/>
                    <a:gd name="connsiteX51" fmla="*/ 356839 w 783771"/>
                    <a:gd name="connsiteY51" fmla="*/ 258071 h 656329"/>
                    <a:gd name="connsiteX52" fmla="*/ 318606 w 783771"/>
                    <a:gd name="connsiteY52" fmla="*/ 309048 h 656329"/>
                    <a:gd name="connsiteX53" fmla="*/ 299490 w 783771"/>
                    <a:gd name="connsiteY53" fmla="*/ 334537 h 656329"/>
                    <a:gd name="connsiteX54" fmla="*/ 302676 w 783771"/>
                    <a:gd name="connsiteY54" fmla="*/ 274002 h 656329"/>
                    <a:gd name="connsiteX55" fmla="*/ 426932 w 783771"/>
                    <a:gd name="connsiteY55" fmla="*/ 203908 h 656329"/>
                    <a:gd name="connsiteX56" fmla="*/ 522514 w 783771"/>
                    <a:gd name="connsiteY56" fmla="*/ 121071 h 656329"/>
                    <a:gd name="connsiteX57" fmla="*/ 605352 w 783771"/>
                    <a:gd name="connsiteY57" fmla="*/ 73280 h 656329"/>
                    <a:gd name="connsiteX58" fmla="*/ 627654 w 783771"/>
                    <a:gd name="connsiteY58" fmla="*/ 19117 h 6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783771" h="656329">
                      <a:moveTo>
                        <a:pt x="627654" y="19117"/>
                      </a:moveTo>
                      <a:lnTo>
                        <a:pt x="576677" y="0"/>
                      </a:lnTo>
                      <a:lnTo>
                        <a:pt x="509770" y="0"/>
                      </a:lnTo>
                      <a:lnTo>
                        <a:pt x="426932" y="50977"/>
                      </a:lnTo>
                      <a:lnTo>
                        <a:pt x="385514" y="111512"/>
                      </a:lnTo>
                      <a:lnTo>
                        <a:pt x="382327" y="156117"/>
                      </a:lnTo>
                      <a:lnTo>
                        <a:pt x="375955" y="210280"/>
                      </a:lnTo>
                      <a:lnTo>
                        <a:pt x="337723" y="242141"/>
                      </a:lnTo>
                      <a:lnTo>
                        <a:pt x="296304" y="270816"/>
                      </a:lnTo>
                      <a:lnTo>
                        <a:pt x="232583" y="312234"/>
                      </a:lnTo>
                      <a:lnTo>
                        <a:pt x="159303" y="379142"/>
                      </a:lnTo>
                      <a:lnTo>
                        <a:pt x="95582" y="439677"/>
                      </a:lnTo>
                      <a:lnTo>
                        <a:pt x="41419" y="446049"/>
                      </a:lnTo>
                      <a:lnTo>
                        <a:pt x="0" y="497026"/>
                      </a:lnTo>
                      <a:lnTo>
                        <a:pt x="66907" y="471537"/>
                      </a:lnTo>
                      <a:lnTo>
                        <a:pt x="105140" y="497026"/>
                      </a:lnTo>
                      <a:lnTo>
                        <a:pt x="149745" y="484282"/>
                      </a:lnTo>
                      <a:lnTo>
                        <a:pt x="130629" y="548003"/>
                      </a:lnTo>
                      <a:lnTo>
                        <a:pt x="149745" y="560747"/>
                      </a:lnTo>
                      <a:lnTo>
                        <a:pt x="114698" y="592608"/>
                      </a:lnTo>
                      <a:lnTo>
                        <a:pt x="258071" y="567119"/>
                      </a:lnTo>
                      <a:lnTo>
                        <a:pt x="305862" y="560747"/>
                      </a:lnTo>
                      <a:lnTo>
                        <a:pt x="344095" y="567119"/>
                      </a:lnTo>
                      <a:lnTo>
                        <a:pt x="417374" y="557561"/>
                      </a:lnTo>
                      <a:lnTo>
                        <a:pt x="506584" y="535259"/>
                      </a:lnTo>
                      <a:lnTo>
                        <a:pt x="570305" y="544817"/>
                      </a:lnTo>
                      <a:lnTo>
                        <a:pt x="669073" y="567119"/>
                      </a:lnTo>
                      <a:lnTo>
                        <a:pt x="720050" y="598980"/>
                      </a:lnTo>
                      <a:lnTo>
                        <a:pt x="764655" y="640399"/>
                      </a:lnTo>
                      <a:lnTo>
                        <a:pt x="764655" y="656329"/>
                      </a:lnTo>
                      <a:lnTo>
                        <a:pt x="783771" y="634027"/>
                      </a:lnTo>
                      <a:lnTo>
                        <a:pt x="755097" y="592608"/>
                      </a:lnTo>
                      <a:lnTo>
                        <a:pt x="755097" y="560747"/>
                      </a:lnTo>
                      <a:lnTo>
                        <a:pt x="755097" y="519328"/>
                      </a:lnTo>
                      <a:lnTo>
                        <a:pt x="732794" y="551189"/>
                      </a:lnTo>
                      <a:lnTo>
                        <a:pt x="704120" y="560747"/>
                      </a:lnTo>
                      <a:lnTo>
                        <a:pt x="672259" y="544817"/>
                      </a:lnTo>
                      <a:lnTo>
                        <a:pt x="634026" y="548003"/>
                      </a:lnTo>
                      <a:lnTo>
                        <a:pt x="570305" y="522514"/>
                      </a:lnTo>
                      <a:lnTo>
                        <a:pt x="570305" y="468351"/>
                      </a:lnTo>
                      <a:lnTo>
                        <a:pt x="589422" y="411002"/>
                      </a:lnTo>
                      <a:lnTo>
                        <a:pt x="528886" y="465165"/>
                      </a:lnTo>
                      <a:lnTo>
                        <a:pt x="506584" y="484282"/>
                      </a:lnTo>
                      <a:lnTo>
                        <a:pt x="465165" y="516142"/>
                      </a:lnTo>
                      <a:lnTo>
                        <a:pt x="420560" y="516142"/>
                      </a:lnTo>
                      <a:lnTo>
                        <a:pt x="404630" y="471537"/>
                      </a:lnTo>
                      <a:lnTo>
                        <a:pt x="388700" y="385514"/>
                      </a:lnTo>
                      <a:lnTo>
                        <a:pt x="414188" y="337723"/>
                      </a:lnTo>
                      <a:lnTo>
                        <a:pt x="458793" y="289932"/>
                      </a:lnTo>
                      <a:lnTo>
                        <a:pt x="439677" y="251699"/>
                      </a:lnTo>
                      <a:lnTo>
                        <a:pt x="398258" y="251699"/>
                      </a:lnTo>
                      <a:lnTo>
                        <a:pt x="356839" y="258071"/>
                      </a:lnTo>
                      <a:lnTo>
                        <a:pt x="318606" y="309048"/>
                      </a:lnTo>
                      <a:lnTo>
                        <a:pt x="299490" y="334537"/>
                      </a:lnTo>
                      <a:lnTo>
                        <a:pt x="302676" y="274002"/>
                      </a:lnTo>
                      <a:lnTo>
                        <a:pt x="426932" y="203908"/>
                      </a:lnTo>
                      <a:lnTo>
                        <a:pt x="522514" y="121071"/>
                      </a:lnTo>
                      <a:lnTo>
                        <a:pt x="605352" y="73280"/>
                      </a:lnTo>
                      <a:lnTo>
                        <a:pt x="627654" y="19117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979F63A-A63B-7E26-84E7-A3A753A65342}"/>
                </a:ext>
              </a:extLst>
            </p:cNvPr>
            <p:cNvSpPr/>
            <p:nvPr/>
          </p:nvSpPr>
          <p:spPr>
            <a:xfrm>
              <a:off x="8503375" y="4930830"/>
              <a:ext cx="282004" cy="301981"/>
            </a:xfrm>
            <a:custGeom>
              <a:avLst/>
              <a:gdLst>
                <a:gd name="connsiteX0" fmla="*/ 97305 w 282004"/>
                <a:gd name="connsiteY0" fmla="*/ 0 h 301981"/>
                <a:gd name="connsiteX1" fmla="*/ 77612 w 282004"/>
                <a:gd name="connsiteY1" fmla="*/ 29209 h 301981"/>
                <a:gd name="connsiteX2" fmla="*/ 65273 w 282004"/>
                <a:gd name="connsiteY2" fmla="*/ 90328 h 301981"/>
                <a:gd name="connsiteX3" fmla="*/ 222291 w 282004"/>
                <a:gd name="connsiteY3" fmla="*/ 247346 h 301981"/>
                <a:gd name="connsiteX4" fmla="*/ 282004 w 282004"/>
                <a:gd name="connsiteY4" fmla="*/ 235291 h 301981"/>
                <a:gd name="connsiteX5" fmla="*/ 268047 w 282004"/>
                <a:gd name="connsiteY5" fmla="*/ 255992 h 301981"/>
                <a:gd name="connsiteX6" fmla="*/ 157018 w 282004"/>
                <a:gd name="connsiteY6" fmla="*/ 301981 h 301981"/>
                <a:gd name="connsiteX7" fmla="*/ 0 w 282004"/>
                <a:gd name="connsiteY7" fmla="*/ 144963 h 301981"/>
                <a:gd name="connsiteX8" fmla="*/ 95899 w 282004"/>
                <a:gd name="connsiteY8" fmla="*/ 284 h 301981"/>
                <a:gd name="connsiteX9" fmla="*/ 97305 w 282004"/>
                <a:gd name="connsiteY9" fmla="*/ 0 h 30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004" h="301981">
                  <a:moveTo>
                    <a:pt x="97305" y="0"/>
                  </a:moveTo>
                  <a:lnTo>
                    <a:pt x="77612" y="29209"/>
                  </a:lnTo>
                  <a:cubicBezTo>
                    <a:pt x="69667" y="47995"/>
                    <a:pt x="65273" y="68648"/>
                    <a:pt x="65273" y="90328"/>
                  </a:cubicBezTo>
                  <a:cubicBezTo>
                    <a:pt x="65273" y="177047"/>
                    <a:pt x="135572" y="247346"/>
                    <a:pt x="222291" y="247346"/>
                  </a:cubicBezTo>
                  <a:lnTo>
                    <a:pt x="282004" y="235291"/>
                  </a:lnTo>
                  <a:lnTo>
                    <a:pt x="268047" y="255992"/>
                  </a:lnTo>
                  <a:cubicBezTo>
                    <a:pt x="239632" y="284406"/>
                    <a:pt x="200377" y="301981"/>
                    <a:pt x="157018" y="301981"/>
                  </a:cubicBezTo>
                  <a:cubicBezTo>
                    <a:pt x="70299" y="301981"/>
                    <a:pt x="0" y="231682"/>
                    <a:pt x="0" y="144963"/>
                  </a:cubicBezTo>
                  <a:cubicBezTo>
                    <a:pt x="0" y="79924"/>
                    <a:pt x="39543" y="24121"/>
                    <a:pt x="95899" y="284"/>
                  </a:cubicBezTo>
                  <a:lnTo>
                    <a:pt x="97305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111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07747-034A-904F-EEA4-526B4AEDDD5D}"/>
              </a:ext>
            </a:extLst>
          </p:cNvPr>
          <p:cNvGrpSpPr/>
          <p:nvPr/>
        </p:nvGrpSpPr>
        <p:grpSpPr>
          <a:xfrm>
            <a:off x="6838859" y="4918774"/>
            <a:ext cx="5353141" cy="1939226"/>
            <a:chOff x="6718606" y="4341090"/>
            <a:chExt cx="5353141" cy="19392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B6ED08-B410-E066-D1DE-9F66F7E1295B}"/>
                </a:ext>
              </a:extLst>
            </p:cNvPr>
            <p:cNvGrpSpPr/>
            <p:nvPr/>
          </p:nvGrpSpPr>
          <p:grpSpPr>
            <a:xfrm>
              <a:off x="6718606" y="5359293"/>
              <a:ext cx="5353141" cy="921023"/>
              <a:chOff x="1047374" y="4347844"/>
              <a:chExt cx="10845032" cy="132454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6E349D3-8B59-A933-15DE-29C6BA1D5869}"/>
                  </a:ext>
                </a:extLst>
              </p:cNvPr>
              <p:cNvSpPr/>
              <p:nvPr/>
            </p:nvSpPr>
            <p:spPr>
              <a:xfrm>
                <a:off x="1047374" y="4347844"/>
                <a:ext cx="10845032" cy="1324543"/>
              </a:xfrm>
              <a:custGeom>
                <a:avLst/>
                <a:gdLst>
                  <a:gd name="connsiteX0" fmla="*/ 4948857 w 10845032"/>
                  <a:gd name="connsiteY0" fmla="*/ 680484 h 1324543"/>
                  <a:gd name="connsiteX1" fmla="*/ 5193406 w 10845032"/>
                  <a:gd name="connsiteY1" fmla="*/ 637954 h 1324543"/>
                  <a:gd name="connsiteX2" fmla="*/ 5257201 w 10845032"/>
                  <a:gd name="connsiteY2" fmla="*/ 632637 h 1324543"/>
                  <a:gd name="connsiteX3" fmla="*/ 5586811 w 10845032"/>
                  <a:gd name="connsiteY3" fmla="*/ 579475 h 1324543"/>
                  <a:gd name="connsiteX4" fmla="*/ 5703769 w 10845032"/>
                  <a:gd name="connsiteY4" fmla="*/ 510363 h 1324543"/>
                  <a:gd name="connsiteX5" fmla="*/ 5916420 w 10845032"/>
                  <a:gd name="connsiteY5" fmla="*/ 536944 h 1324543"/>
                  <a:gd name="connsiteX6" fmla="*/ 6012113 w 10845032"/>
                  <a:gd name="connsiteY6" fmla="*/ 494414 h 1324543"/>
                  <a:gd name="connsiteX7" fmla="*/ 6113122 w 10845032"/>
                  <a:gd name="connsiteY7" fmla="*/ 505047 h 1324543"/>
                  <a:gd name="connsiteX8" fmla="*/ 6246029 w 10845032"/>
                  <a:gd name="connsiteY8" fmla="*/ 446568 h 1324543"/>
                  <a:gd name="connsiteX9" fmla="*/ 6368304 w 10845032"/>
                  <a:gd name="connsiteY9" fmla="*/ 451884 h 1324543"/>
                  <a:gd name="connsiteX10" fmla="*/ 6575639 w 10845032"/>
                  <a:gd name="connsiteY10" fmla="*/ 313661 h 1324543"/>
                  <a:gd name="connsiteX11" fmla="*/ 6708546 w 10845032"/>
                  <a:gd name="connsiteY11" fmla="*/ 244549 h 1324543"/>
                  <a:gd name="connsiteX12" fmla="*/ 6772341 w 10845032"/>
                  <a:gd name="connsiteY12" fmla="*/ 180754 h 1324543"/>
                  <a:gd name="connsiteX13" fmla="*/ 6772341 w 10845032"/>
                  <a:gd name="connsiteY13" fmla="*/ 111642 h 1324543"/>
                  <a:gd name="connsiteX14" fmla="*/ 6857401 w 10845032"/>
                  <a:gd name="connsiteY14" fmla="*/ 53163 h 1324543"/>
                  <a:gd name="connsiteX15" fmla="*/ 6969043 w 10845032"/>
                  <a:gd name="connsiteY15" fmla="*/ 5317 h 1324543"/>
                  <a:gd name="connsiteX16" fmla="*/ 6969043 w 10845032"/>
                  <a:gd name="connsiteY16" fmla="*/ 5317 h 1324543"/>
                  <a:gd name="connsiteX17" fmla="*/ 7059420 w 10845032"/>
                  <a:gd name="connsiteY17" fmla="*/ 0 h 1324543"/>
                  <a:gd name="connsiteX18" fmla="*/ 7245490 w 10845032"/>
                  <a:gd name="connsiteY18" fmla="*/ 116958 h 1324543"/>
                  <a:gd name="connsiteX19" fmla="*/ 7325234 w 10845032"/>
                  <a:gd name="connsiteY19" fmla="*/ 191386 h 1324543"/>
                  <a:gd name="connsiteX20" fmla="*/ 7484722 w 10845032"/>
                  <a:gd name="connsiteY20" fmla="*/ 159489 h 1324543"/>
                  <a:gd name="connsiteX21" fmla="*/ 7697373 w 10845032"/>
                  <a:gd name="connsiteY21" fmla="*/ 101010 h 1324543"/>
                  <a:gd name="connsiteX22" fmla="*/ 7963187 w 10845032"/>
                  <a:gd name="connsiteY22" fmla="*/ 111642 h 1324543"/>
                  <a:gd name="connsiteX23" fmla="*/ 8191787 w 10845032"/>
                  <a:gd name="connsiteY23" fmla="*/ 143540 h 1324543"/>
                  <a:gd name="connsiteX24" fmla="*/ 8266215 w 10845032"/>
                  <a:gd name="connsiteY24" fmla="*/ 170121 h 1324543"/>
                  <a:gd name="connsiteX25" fmla="*/ 8420387 w 10845032"/>
                  <a:gd name="connsiteY25" fmla="*/ 138223 h 1324543"/>
                  <a:gd name="connsiteX26" fmla="*/ 8563558 w 10845032"/>
                  <a:gd name="connsiteY26" fmla="*/ 165700 h 1324543"/>
                  <a:gd name="connsiteX27" fmla="*/ 8690307 w 10845032"/>
                  <a:gd name="connsiteY27" fmla="*/ 229074 h 1324543"/>
                  <a:gd name="connsiteX28" fmla="*/ 8835162 w 10845032"/>
                  <a:gd name="connsiteY28" fmla="*/ 310555 h 1324543"/>
                  <a:gd name="connsiteX29" fmla="*/ 9079606 w 10845032"/>
                  <a:gd name="connsiteY29" fmla="*/ 355822 h 1324543"/>
                  <a:gd name="connsiteX30" fmla="*/ 9161087 w 10845032"/>
                  <a:gd name="connsiteY30" fmla="*/ 437304 h 1324543"/>
                  <a:gd name="connsiteX31" fmla="*/ 9324050 w 10845032"/>
                  <a:gd name="connsiteY31" fmla="*/ 482571 h 1324543"/>
                  <a:gd name="connsiteX32" fmla="*/ 9496065 w 10845032"/>
                  <a:gd name="connsiteY32" fmla="*/ 609320 h 1324543"/>
                  <a:gd name="connsiteX33" fmla="*/ 9613760 w 10845032"/>
                  <a:gd name="connsiteY33" fmla="*/ 663640 h 1324543"/>
                  <a:gd name="connsiteX34" fmla="*/ 9749562 w 10845032"/>
                  <a:gd name="connsiteY34" fmla="*/ 808496 h 1324543"/>
                  <a:gd name="connsiteX35" fmla="*/ 9994006 w 10845032"/>
                  <a:gd name="connsiteY35" fmla="*/ 971458 h 1324543"/>
                  <a:gd name="connsiteX36" fmla="*/ 10229396 w 10845032"/>
                  <a:gd name="connsiteY36" fmla="*/ 1052939 h 1324543"/>
                  <a:gd name="connsiteX37" fmla="*/ 10455733 w 10845032"/>
                  <a:gd name="connsiteY37" fmla="*/ 1197795 h 1324543"/>
                  <a:gd name="connsiteX38" fmla="*/ 10845032 w 10845032"/>
                  <a:gd name="connsiteY38" fmla="*/ 1324543 h 1324543"/>
                  <a:gd name="connsiteX39" fmla="*/ 0 w 10845032"/>
                  <a:gd name="connsiteY39" fmla="*/ 1309752 h 1324543"/>
                  <a:gd name="connsiteX40" fmla="*/ 324489 w 10845032"/>
                  <a:gd name="connsiteY40" fmla="*/ 1218711 h 1324543"/>
                  <a:gd name="connsiteX41" fmla="*/ 723882 w 10845032"/>
                  <a:gd name="connsiteY41" fmla="*/ 1019015 h 1324543"/>
                  <a:gd name="connsiteX42" fmla="*/ 986640 w 10845032"/>
                  <a:gd name="connsiteY42" fmla="*/ 903401 h 1324543"/>
                  <a:gd name="connsiteX43" fmla="*/ 1288417 w 10845032"/>
                  <a:gd name="connsiteY43" fmla="*/ 709032 h 1324543"/>
                  <a:gd name="connsiteX44" fmla="*/ 1383406 w 10845032"/>
                  <a:gd name="connsiteY44" fmla="*/ 597550 h 1324543"/>
                  <a:gd name="connsiteX45" fmla="*/ 1825366 w 10845032"/>
                  <a:gd name="connsiteY45" fmla="*/ 506110 h 1324543"/>
                  <a:gd name="connsiteX46" fmla="*/ 2023486 w 10845032"/>
                  <a:gd name="connsiteY46" fmla="*/ 574690 h 1324543"/>
                  <a:gd name="connsiteX47" fmla="*/ 2663566 w 10845032"/>
                  <a:gd name="connsiteY47" fmla="*/ 551830 h 1324543"/>
                  <a:gd name="connsiteX48" fmla="*/ 3143626 w 10845032"/>
                  <a:gd name="connsiteY48" fmla="*/ 589930 h 1324543"/>
                  <a:gd name="connsiteX49" fmla="*/ 3638926 w 10845032"/>
                  <a:gd name="connsiteY49" fmla="*/ 643270 h 1324543"/>
                  <a:gd name="connsiteX50" fmla="*/ 4225666 w 10845032"/>
                  <a:gd name="connsiteY50" fmla="*/ 749950 h 1324543"/>
                  <a:gd name="connsiteX51" fmla="*/ 4827646 w 10845032"/>
                  <a:gd name="connsiteY51" fmla="*/ 765190 h 1324543"/>
                  <a:gd name="connsiteX52" fmla="*/ 4948857 w 10845032"/>
                  <a:gd name="connsiteY52" fmla="*/ 680484 h 13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845032" h="1324543">
                    <a:moveTo>
                      <a:pt x="4948857" y="680484"/>
                    </a:moveTo>
                    <a:lnTo>
                      <a:pt x="5193406" y="637954"/>
                    </a:lnTo>
                    <a:lnTo>
                      <a:pt x="5257201" y="632637"/>
                    </a:lnTo>
                    <a:lnTo>
                      <a:pt x="5586811" y="579475"/>
                    </a:lnTo>
                    <a:lnTo>
                      <a:pt x="5703769" y="510363"/>
                    </a:lnTo>
                    <a:lnTo>
                      <a:pt x="5916420" y="536944"/>
                    </a:lnTo>
                    <a:lnTo>
                      <a:pt x="6012113" y="494414"/>
                    </a:lnTo>
                    <a:lnTo>
                      <a:pt x="6113122" y="505047"/>
                    </a:lnTo>
                    <a:lnTo>
                      <a:pt x="6246029" y="446568"/>
                    </a:lnTo>
                    <a:lnTo>
                      <a:pt x="6368304" y="451884"/>
                    </a:lnTo>
                    <a:lnTo>
                      <a:pt x="6575639" y="313661"/>
                    </a:lnTo>
                    <a:lnTo>
                      <a:pt x="6708546" y="244549"/>
                    </a:lnTo>
                    <a:lnTo>
                      <a:pt x="6772341" y="180754"/>
                    </a:lnTo>
                    <a:lnTo>
                      <a:pt x="6772341" y="111642"/>
                    </a:lnTo>
                    <a:lnTo>
                      <a:pt x="6857401" y="53163"/>
                    </a:lnTo>
                    <a:lnTo>
                      <a:pt x="6969043" y="5317"/>
                    </a:lnTo>
                    <a:lnTo>
                      <a:pt x="6969043" y="5317"/>
                    </a:lnTo>
                    <a:lnTo>
                      <a:pt x="7059420" y="0"/>
                    </a:lnTo>
                    <a:lnTo>
                      <a:pt x="7245490" y="116958"/>
                    </a:lnTo>
                    <a:lnTo>
                      <a:pt x="7325234" y="191386"/>
                    </a:lnTo>
                    <a:lnTo>
                      <a:pt x="7484722" y="159489"/>
                    </a:lnTo>
                    <a:lnTo>
                      <a:pt x="7697373" y="101010"/>
                    </a:lnTo>
                    <a:lnTo>
                      <a:pt x="7963187" y="111642"/>
                    </a:lnTo>
                    <a:lnTo>
                      <a:pt x="8191787" y="143540"/>
                    </a:lnTo>
                    <a:lnTo>
                      <a:pt x="8266215" y="170121"/>
                    </a:lnTo>
                    <a:lnTo>
                      <a:pt x="8420387" y="138223"/>
                    </a:lnTo>
                    <a:lnTo>
                      <a:pt x="8563558" y="165700"/>
                    </a:lnTo>
                    <a:lnTo>
                      <a:pt x="8690307" y="229074"/>
                    </a:lnTo>
                    <a:lnTo>
                      <a:pt x="8835162" y="310555"/>
                    </a:lnTo>
                    <a:lnTo>
                      <a:pt x="9079606" y="355822"/>
                    </a:lnTo>
                    <a:lnTo>
                      <a:pt x="9161087" y="437304"/>
                    </a:lnTo>
                    <a:lnTo>
                      <a:pt x="9324050" y="482571"/>
                    </a:lnTo>
                    <a:lnTo>
                      <a:pt x="9496065" y="609320"/>
                    </a:lnTo>
                    <a:lnTo>
                      <a:pt x="9613760" y="663640"/>
                    </a:lnTo>
                    <a:lnTo>
                      <a:pt x="9749562" y="808496"/>
                    </a:lnTo>
                    <a:lnTo>
                      <a:pt x="9994006" y="971458"/>
                    </a:lnTo>
                    <a:lnTo>
                      <a:pt x="10229396" y="1052939"/>
                    </a:lnTo>
                    <a:lnTo>
                      <a:pt x="10455733" y="1197795"/>
                    </a:lnTo>
                    <a:lnTo>
                      <a:pt x="10845032" y="1324543"/>
                    </a:lnTo>
                    <a:lnTo>
                      <a:pt x="0" y="1309752"/>
                    </a:lnTo>
                    <a:lnTo>
                      <a:pt x="324489" y="1218711"/>
                    </a:lnTo>
                    <a:lnTo>
                      <a:pt x="723882" y="1019015"/>
                    </a:lnTo>
                    <a:lnTo>
                      <a:pt x="986640" y="903401"/>
                    </a:lnTo>
                    <a:lnTo>
                      <a:pt x="1288417" y="709032"/>
                    </a:lnTo>
                    <a:lnTo>
                      <a:pt x="1383406" y="597550"/>
                    </a:lnTo>
                    <a:lnTo>
                      <a:pt x="1825366" y="506110"/>
                    </a:lnTo>
                    <a:lnTo>
                      <a:pt x="2023486" y="574690"/>
                    </a:lnTo>
                    <a:lnTo>
                      <a:pt x="2663566" y="551830"/>
                    </a:lnTo>
                    <a:lnTo>
                      <a:pt x="3143626" y="589930"/>
                    </a:lnTo>
                    <a:lnTo>
                      <a:pt x="3638926" y="643270"/>
                    </a:lnTo>
                    <a:lnTo>
                      <a:pt x="4225666" y="749950"/>
                    </a:lnTo>
                    <a:lnTo>
                      <a:pt x="4827646" y="765190"/>
                    </a:lnTo>
                    <a:lnTo>
                      <a:pt x="4948857" y="680484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rgbClr val="DDCEFD"/>
                  </a:gs>
                  <a:gs pos="100000">
                    <a:srgbClr val="63BAF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0618ADB-3666-7AD0-079C-A4BDB42FF19A}"/>
                  </a:ext>
                </a:extLst>
              </p:cNvPr>
              <p:cNvSpPr/>
              <p:nvPr/>
            </p:nvSpPr>
            <p:spPr>
              <a:xfrm>
                <a:off x="2381284" y="4722315"/>
                <a:ext cx="4413354" cy="588687"/>
              </a:xfrm>
              <a:custGeom>
                <a:avLst/>
                <a:gdLst>
                  <a:gd name="connsiteX0" fmla="*/ 0 w 4413353"/>
                  <a:gd name="connsiteY0" fmla="*/ 285491 h 588687"/>
                  <a:gd name="connsiteX1" fmla="*/ 62063 w 4413353"/>
                  <a:gd name="connsiteY1" fmla="*/ 74476 h 588687"/>
                  <a:gd name="connsiteX2" fmla="*/ 91026 w 4413353"/>
                  <a:gd name="connsiteY2" fmla="*/ 57925 h 588687"/>
                  <a:gd name="connsiteX3" fmla="*/ 227565 w 4413353"/>
                  <a:gd name="connsiteY3" fmla="*/ 33100 h 588687"/>
                  <a:gd name="connsiteX4" fmla="*/ 310316 w 4413353"/>
                  <a:gd name="connsiteY4" fmla="*/ 49650 h 588687"/>
                  <a:gd name="connsiteX5" fmla="*/ 550295 w 4413353"/>
                  <a:gd name="connsiteY5" fmla="*/ 0 h 588687"/>
                  <a:gd name="connsiteX6" fmla="*/ 695109 w 4413353"/>
                  <a:gd name="connsiteY6" fmla="*/ 4137 h 588687"/>
                  <a:gd name="connsiteX7" fmla="*/ 906125 w 4413353"/>
                  <a:gd name="connsiteY7" fmla="*/ 28962 h 588687"/>
                  <a:gd name="connsiteX8" fmla="*/ 1146103 w 4413353"/>
                  <a:gd name="connsiteY8" fmla="*/ 28962 h 588687"/>
                  <a:gd name="connsiteX9" fmla="*/ 1270230 w 4413353"/>
                  <a:gd name="connsiteY9" fmla="*/ 37238 h 588687"/>
                  <a:gd name="connsiteX10" fmla="*/ 1468832 w 4413353"/>
                  <a:gd name="connsiteY10" fmla="*/ 74476 h 588687"/>
                  <a:gd name="connsiteX11" fmla="*/ 1592959 w 4413353"/>
                  <a:gd name="connsiteY11" fmla="*/ 70338 h 588687"/>
                  <a:gd name="connsiteX12" fmla="*/ 1655022 w 4413353"/>
                  <a:gd name="connsiteY12" fmla="*/ 91026 h 588687"/>
                  <a:gd name="connsiteX13" fmla="*/ 1762599 w 4413353"/>
                  <a:gd name="connsiteY13" fmla="*/ 82751 h 588687"/>
                  <a:gd name="connsiteX14" fmla="*/ 1837075 w 4413353"/>
                  <a:gd name="connsiteY14" fmla="*/ 78613 h 588687"/>
                  <a:gd name="connsiteX15" fmla="*/ 1952926 w 4413353"/>
                  <a:gd name="connsiteY15" fmla="*/ 95163 h 588687"/>
                  <a:gd name="connsiteX16" fmla="*/ 2006715 w 4413353"/>
                  <a:gd name="connsiteY16" fmla="*/ 91026 h 588687"/>
                  <a:gd name="connsiteX17" fmla="*/ 2097741 w 4413353"/>
                  <a:gd name="connsiteY17" fmla="*/ 99301 h 588687"/>
                  <a:gd name="connsiteX18" fmla="*/ 2201180 w 4413353"/>
                  <a:gd name="connsiteY18" fmla="*/ 136539 h 588687"/>
                  <a:gd name="connsiteX19" fmla="*/ 2271705 w 4413353"/>
                  <a:gd name="connsiteY19" fmla="*/ 136582 h 588687"/>
                  <a:gd name="connsiteX20" fmla="*/ 2357430 w 4413353"/>
                  <a:gd name="connsiteY20" fmla="*/ 184207 h 588687"/>
                  <a:gd name="connsiteX21" fmla="*/ 2455855 w 4413353"/>
                  <a:gd name="connsiteY21" fmla="*/ 187382 h 588687"/>
                  <a:gd name="connsiteX22" fmla="*/ 2541580 w 4413353"/>
                  <a:gd name="connsiteY22" fmla="*/ 222307 h 588687"/>
                  <a:gd name="connsiteX23" fmla="*/ 2700330 w 4413353"/>
                  <a:gd name="connsiteY23" fmla="*/ 238182 h 588687"/>
                  <a:gd name="connsiteX24" fmla="*/ 2827330 w 4413353"/>
                  <a:gd name="connsiteY24" fmla="*/ 339782 h 588687"/>
                  <a:gd name="connsiteX25" fmla="*/ 3052386 w 4413353"/>
                  <a:gd name="connsiteY25" fmla="*/ 344138 h 588687"/>
                  <a:gd name="connsiteX26" fmla="*/ 3275670 w 4413353"/>
                  <a:gd name="connsiteY26" fmla="*/ 344138 h 588687"/>
                  <a:gd name="connsiteX27" fmla="*/ 3296935 w 4413353"/>
                  <a:gd name="connsiteY27" fmla="*/ 317557 h 588687"/>
                  <a:gd name="connsiteX28" fmla="*/ 3514902 w 4413353"/>
                  <a:gd name="connsiteY28" fmla="*/ 333506 h 588687"/>
                  <a:gd name="connsiteX29" fmla="*/ 3605279 w 4413353"/>
                  <a:gd name="connsiteY29" fmla="*/ 381352 h 588687"/>
                  <a:gd name="connsiteX30" fmla="*/ 3812614 w 4413353"/>
                  <a:gd name="connsiteY30" fmla="*/ 402617 h 588687"/>
                  <a:gd name="connsiteX31" fmla="*/ 3918939 w 4413353"/>
                  <a:gd name="connsiteY31" fmla="*/ 407934 h 588687"/>
                  <a:gd name="connsiteX32" fmla="*/ 4126274 w 4413353"/>
                  <a:gd name="connsiteY32" fmla="*/ 423883 h 588687"/>
                  <a:gd name="connsiteX33" fmla="*/ 4259181 w 4413353"/>
                  <a:gd name="connsiteY33" fmla="*/ 508943 h 588687"/>
                  <a:gd name="connsiteX34" fmla="*/ 4344242 w 4413353"/>
                  <a:gd name="connsiteY34" fmla="*/ 524892 h 588687"/>
                  <a:gd name="connsiteX35" fmla="*/ 4413353 w 4413353"/>
                  <a:gd name="connsiteY35" fmla="*/ 588687 h 588687"/>
                  <a:gd name="connsiteX36" fmla="*/ 4110325 w 4413353"/>
                  <a:gd name="connsiteY36" fmla="*/ 514259 h 588687"/>
                  <a:gd name="connsiteX37" fmla="*/ 3998683 w 4413353"/>
                  <a:gd name="connsiteY37" fmla="*/ 514259 h 588687"/>
                  <a:gd name="connsiteX38" fmla="*/ 3732870 w 4413353"/>
                  <a:gd name="connsiteY38" fmla="*/ 498310 h 588687"/>
                  <a:gd name="connsiteX39" fmla="*/ 3610595 w 4413353"/>
                  <a:gd name="connsiteY39" fmla="*/ 482362 h 588687"/>
                  <a:gd name="connsiteX40" fmla="*/ 3498953 w 4413353"/>
                  <a:gd name="connsiteY40" fmla="*/ 450464 h 588687"/>
                  <a:gd name="connsiteX41" fmla="*/ 3334149 w 4413353"/>
                  <a:gd name="connsiteY41" fmla="*/ 455780 h 588687"/>
                  <a:gd name="connsiteX42" fmla="*/ 3179977 w 4413353"/>
                  <a:gd name="connsiteY42" fmla="*/ 450464 h 588687"/>
                  <a:gd name="connsiteX43" fmla="*/ 3004539 w 4413353"/>
                  <a:gd name="connsiteY43" fmla="*/ 423883 h 588687"/>
                  <a:gd name="connsiteX44" fmla="*/ 2823786 w 4413353"/>
                  <a:gd name="connsiteY44" fmla="*/ 434515 h 588687"/>
                  <a:gd name="connsiteX45" fmla="*/ 2680246 w 4413353"/>
                  <a:gd name="connsiteY45" fmla="*/ 391985 h 588687"/>
                  <a:gd name="connsiteX46" fmla="*/ 2499493 w 4413353"/>
                  <a:gd name="connsiteY46" fmla="*/ 370720 h 588687"/>
                  <a:gd name="connsiteX47" fmla="*/ 2435697 w 4413353"/>
                  <a:gd name="connsiteY47" fmla="*/ 360087 h 588687"/>
                  <a:gd name="connsiteX48" fmla="*/ 2324056 w 4413353"/>
                  <a:gd name="connsiteY48" fmla="*/ 338822 h 588687"/>
                  <a:gd name="connsiteX49" fmla="*/ 2207097 w 4413353"/>
                  <a:gd name="connsiteY49" fmla="*/ 301608 h 588687"/>
                  <a:gd name="connsiteX50" fmla="*/ 2005079 w 4413353"/>
                  <a:gd name="connsiteY50" fmla="*/ 290976 h 588687"/>
                  <a:gd name="connsiteX51" fmla="*/ 1893437 w 4413353"/>
                  <a:gd name="connsiteY51" fmla="*/ 264394 h 588687"/>
                  <a:gd name="connsiteX52" fmla="*/ 1601042 w 4413353"/>
                  <a:gd name="connsiteY52" fmla="*/ 253762 h 588687"/>
                  <a:gd name="connsiteX53" fmla="*/ 1313963 w 4413353"/>
                  <a:gd name="connsiteY53" fmla="*/ 227180 h 588687"/>
                  <a:gd name="connsiteX54" fmla="*/ 973721 w 4413353"/>
                  <a:gd name="connsiteY54" fmla="*/ 227180 h 588687"/>
                  <a:gd name="connsiteX55" fmla="*/ 660060 w 4413353"/>
                  <a:gd name="connsiteY55" fmla="*/ 232497 h 588687"/>
                  <a:gd name="connsiteX56" fmla="*/ 426144 w 4413353"/>
                  <a:gd name="connsiteY56" fmla="*/ 184650 h 588687"/>
                  <a:gd name="connsiteX57" fmla="*/ 224125 w 4413353"/>
                  <a:gd name="connsiteY57" fmla="*/ 221864 h 588687"/>
                  <a:gd name="connsiteX58" fmla="*/ 0 w 4413353"/>
                  <a:gd name="connsiteY58" fmla="*/ 285491 h 58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413353" h="588687">
                    <a:moveTo>
                      <a:pt x="0" y="285491"/>
                    </a:moveTo>
                    <a:lnTo>
                      <a:pt x="62063" y="74476"/>
                    </a:lnTo>
                    <a:lnTo>
                      <a:pt x="91026" y="57925"/>
                    </a:lnTo>
                    <a:lnTo>
                      <a:pt x="227565" y="33100"/>
                    </a:lnTo>
                    <a:lnTo>
                      <a:pt x="310316" y="49650"/>
                    </a:lnTo>
                    <a:lnTo>
                      <a:pt x="550295" y="0"/>
                    </a:lnTo>
                    <a:lnTo>
                      <a:pt x="695109" y="4137"/>
                    </a:lnTo>
                    <a:lnTo>
                      <a:pt x="906125" y="28962"/>
                    </a:lnTo>
                    <a:lnTo>
                      <a:pt x="1146103" y="28962"/>
                    </a:lnTo>
                    <a:lnTo>
                      <a:pt x="1270230" y="37238"/>
                    </a:lnTo>
                    <a:lnTo>
                      <a:pt x="1468832" y="74476"/>
                    </a:lnTo>
                    <a:lnTo>
                      <a:pt x="1592959" y="70338"/>
                    </a:lnTo>
                    <a:lnTo>
                      <a:pt x="1655022" y="91026"/>
                    </a:lnTo>
                    <a:lnTo>
                      <a:pt x="1762599" y="82751"/>
                    </a:lnTo>
                    <a:lnTo>
                      <a:pt x="1837075" y="78613"/>
                    </a:lnTo>
                    <a:lnTo>
                      <a:pt x="1952926" y="95163"/>
                    </a:lnTo>
                    <a:lnTo>
                      <a:pt x="2006715" y="91026"/>
                    </a:lnTo>
                    <a:lnTo>
                      <a:pt x="2097741" y="99301"/>
                    </a:lnTo>
                    <a:lnTo>
                      <a:pt x="2201180" y="136539"/>
                    </a:lnTo>
                    <a:lnTo>
                      <a:pt x="2271705" y="136582"/>
                    </a:lnTo>
                    <a:lnTo>
                      <a:pt x="2357430" y="184207"/>
                    </a:lnTo>
                    <a:lnTo>
                      <a:pt x="2455855" y="187382"/>
                    </a:lnTo>
                    <a:lnTo>
                      <a:pt x="2541580" y="222307"/>
                    </a:lnTo>
                    <a:lnTo>
                      <a:pt x="2700330" y="238182"/>
                    </a:lnTo>
                    <a:lnTo>
                      <a:pt x="2827330" y="339782"/>
                    </a:lnTo>
                    <a:lnTo>
                      <a:pt x="3052386" y="344138"/>
                    </a:lnTo>
                    <a:lnTo>
                      <a:pt x="3275670" y="344138"/>
                    </a:lnTo>
                    <a:lnTo>
                      <a:pt x="3296935" y="317557"/>
                    </a:lnTo>
                    <a:lnTo>
                      <a:pt x="3514902" y="333506"/>
                    </a:lnTo>
                    <a:lnTo>
                      <a:pt x="3605279" y="381352"/>
                    </a:lnTo>
                    <a:lnTo>
                      <a:pt x="3812614" y="402617"/>
                    </a:lnTo>
                    <a:lnTo>
                      <a:pt x="3918939" y="407934"/>
                    </a:lnTo>
                    <a:lnTo>
                      <a:pt x="4126274" y="423883"/>
                    </a:lnTo>
                    <a:lnTo>
                      <a:pt x="4259181" y="508943"/>
                    </a:lnTo>
                    <a:lnTo>
                      <a:pt x="4344242" y="524892"/>
                    </a:lnTo>
                    <a:lnTo>
                      <a:pt x="4413353" y="588687"/>
                    </a:lnTo>
                    <a:lnTo>
                      <a:pt x="4110325" y="514259"/>
                    </a:lnTo>
                    <a:lnTo>
                      <a:pt x="3998683" y="514259"/>
                    </a:lnTo>
                    <a:lnTo>
                      <a:pt x="3732870" y="498310"/>
                    </a:lnTo>
                    <a:lnTo>
                      <a:pt x="3610595" y="482362"/>
                    </a:lnTo>
                    <a:lnTo>
                      <a:pt x="3498953" y="450464"/>
                    </a:lnTo>
                    <a:lnTo>
                      <a:pt x="3334149" y="455780"/>
                    </a:lnTo>
                    <a:lnTo>
                      <a:pt x="3179977" y="450464"/>
                    </a:lnTo>
                    <a:lnTo>
                      <a:pt x="3004539" y="423883"/>
                    </a:lnTo>
                    <a:lnTo>
                      <a:pt x="2823786" y="434515"/>
                    </a:lnTo>
                    <a:lnTo>
                      <a:pt x="2680246" y="391985"/>
                    </a:lnTo>
                    <a:lnTo>
                      <a:pt x="2499493" y="370720"/>
                    </a:lnTo>
                    <a:lnTo>
                      <a:pt x="2435697" y="360087"/>
                    </a:lnTo>
                    <a:lnTo>
                      <a:pt x="2324056" y="338822"/>
                    </a:lnTo>
                    <a:lnTo>
                      <a:pt x="2207097" y="301608"/>
                    </a:lnTo>
                    <a:lnTo>
                      <a:pt x="2005079" y="290976"/>
                    </a:lnTo>
                    <a:lnTo>
                      <a:pt x="1893437" y="264394"/>
                    </a:lnTo>
                    <a:lnTo>
                      <a:pt x="1601042" y="253762"/>
                    </a:lnTo>
                    <a:lnTo>
                      <a:pt x="1313963" y="227180"/>
                    </a:lnTo>
                    <a:lnTo>
                      <a:pt x="973721" y="227180"/>
                    </a:lnTo>
                    <a:lnTo>
                      <a:pt x="660060" y="232497"/>
                    </a:lnTo>
                    <a:lnTo>
                      <a:pt x="426144" y="184650"/>
                    </a:lnTo>
                    <a:lnTo>
                      <a:pt x="224125" y="221864"/>
                    </a:lnTo>
                    <a:lnTo>
                      <a:pt x="0" y="285491"/>
                    </a:lnTo>
                    <a:close/>
                  </a:path>
                </a:pathLst>
              </a:custGeom>
              <a:solidFill>
                <a:srgbClr val="69B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24D9B89-D66A-A6A6-83CE-C64A73D12CFA}"/>
                  </a:ext>
                </a:extLst>
              </p:cNvPr>
              <p:cNvSpPr/>
              <p:nvPr/>
            </p:nvSpPr>
            <p:spPr>
              <a:xfrm>
                <a:off x="2369902" y="4763732"/>
                <a:ext cx="1797538" cy="257907"/>
              </a:xfrm>
              <a:custGeom>
                <a:avLst/>
                <a:gdLst>
                  <a:gd name="connsiteX0" fmla="*/ 0 w 1797538"/>
                  <a:gd name="connsiteY0" fmla="*/ 257907 h 257907"/>
                  <a:gd name="connsiteX1" fmla="*/ 74246 w 1797538"/>
                  <a:gd name="connsiteY1" fmla="*/ 62523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92723 w 1797538"/>
                  <a:gd name="connsiteY22" fmla="*/ 224178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7538" h="257907">
                    <a:moveTo>
                      <a:pt x="0" y="257907"/>
                    </a:moveTo>
                    <a:lnTo>
                      <a:pt x="62863" y="32907"/>
                    </a:lnTo>
                    <a:lnTo>
                      <a:pt x="105508" y="15630"/>
                    </a:lnTo>
                    <a:lnTo>
                      <a:pt x="105508" y="15630"/>
                    </a:lnTo>
                    <a:lnTo>
                      <a:pt x="97692" y="222738"/>
                    </a:lnTo>
                    <a:lnTo>
                      <a:pt x="179754" y="199292"/>
                    </a:lnTo>
                    <a:lnTo>
                      <a:pt x="179754" y="78153"/>
                    </a:lnTo>
                    <a:lnTo>
                      <a:pt x="230554" y="0"/>
                    </a:lnTo>
                    <a:lnTo>
                      <a:pt x="230554" y="89877"/>
                    </a:lnTo>
                    <a:lnTo>
                      <a:pt x="199292" y="191477"/>
                    </a:lnTo>
                    <a:lnTo>
                      <a:pt x="300892" y="164123"/>
                    </a:lnTo>
                    <a:lnTo>
                      <a:pt x="300892" y="109415"/>
                    </a:lnTo>
                    <a:lnTo>
                      <a:pt x="324338" y="11723"/>
                    </a:lnTo>
                    <a:lnTo>
                      <a:pt x="355600" y="11723"/>
                    </a:lnTo>
                    <a:lnTo>
                      <a:pt x="304800" y="128953"/>
                    </a:lnTo>
                    <a:lnTo>
                      <a:pt x="304800" y="171938"/>
                    </a:lnTo>
                    <a:lnTo>
                      <a:pt x="416092" y="151783"/>
                    </a:lnTo>
                    <a:lnTo>
                      <a:pt x="1723292" y="218830"/>
                    </a:lnTo>
                    <a:lnTo>
                      <a:pt x="1731108" y="101600"/>
                    </a:lnTo>
                    <a:lnTo>
                      <a:pt x="1781908" y="50800"/>
                    </a:lnTo>
                    <a:lnTo>
                      <a:pt x="1797538" y="54707"/>
                    </a:lnTo>
                    <a:lnTo>
                      <a:pt x="1762369" y="136769"/>
                    </a:lnTo>
                    <a:lnTo>
                      <a:pt x="1792723" y="224178"/>
                    </a:lnTo>
                    <a:lnTo>
                      <a:pt x="1641231" y="214923"/>
                    </a:lnTo>
                    <a:lnTo>
                      <a:pt x="1384343" y="198674"/>
                    </a:lnTo>
                    <a:lnTo>
                      <a:pt x="1094154" y="179753"/>
                    </a:lnTo>
                    <a:lnTo>
                      <a:pt x="668163" y="197031"/>
                    </a:lnTo>
                    <a:lnTo>
                      <a:pt x="434723" y="147875"/>
                    </a:lnTo>
                    <a:lnTo>
                      <a:pt x="300892" y="175846"/>
                    </a:lnTo>
                    <a:lnTo>
                      <a:pt x="246185" y="187569"/>
                    </a:lnTo>
                    <a:lnTo>
                      <a:pt x="109415" y="218830"/>
                    </a:lnTo>
                    <a:lnTo>
                      <a:pt x="0" y="257907"/>
                    </a:ln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54A6C5-0F3E-1D43-8EA3-5B72121FE72E}"/>
                  </a:ext>
                </a:extLst>
              </p:cNvPr>
              <p:cNvGrpSpPr/>
              <p:nvPr/>
            </p:nvGrpSpPr>
            <p:grpSpPr>
              <a:xfrm>
                <a:off x="6840816" y="4347844"/>
                <a:ext cx="1796939" cy="850679"/>
                <a:chOff x="6757639" y="1898893"/>
                <a:chExt cx="1796939" cy="850679"/>
              </a:xfrm>
              <a:solidFill>
                <a:srgbClr val="95B5FF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7FEC783-BC01-CB5E-4A6D-98495CAC6F67}"/>
                    </a:ext>
                  </a:extLst>
                </p:cNvPr>
                <p:cNvSpPr/>
                <p:nvPr/>
              </p:nvSpPr>
              <p:spPr>
                <a:xfrm>
                  <a:off x="6757639" y="2389547"/>
                  <a:ext cx="401444" cy="321792"/>
                </a:xfrm>
                <a:custGeom>
                  <a:avLst/>
                  <a:gdLst>
                    <a:gd name="connsiteX0" fmla="*/ 0 w 401444"/>
                    <a:gd name="connsiteY0" fmla="*/ 293118 h 321792"/>
                    <a:gd name="connsiteX1" fmla="*/ 146559 w 401444"/>
                    <a:gd name="connsiteY1" fmla="*/ 130629 h 321792"/>
                    <a:gd name="connsiteX2" fmla="*/ 261257 w 401444"/>
                    <a:gd name="connsiteY2" fmla="*/ 44605 h 321792"/>
                    <a:gd name="connsiteX3" fmla="*/ 261257 w 401444"/>
                    <a:gd name="connsiteY3" fmla="*/ 44605 h 321792"/>
                    <a:gd name="connsiteX4" fmla="*/ 267629 w 401444"/>
                    <a:gd name="connsiteY4" fmla="*/ 101954 h 321792"/>
                    <a:gd name="connsiteX5" fmla="*/ 356839 w 401444"/>
                    <a:gd name="connsiteY5" fmla="*/ 31861 h 321792"/>
                    <a:gd name="connsiteX6" fmla="*/ 382328 w 401444"/>
                    <a:gd name="connsiteY6" fmla="*/ 0 h 321792"/>
                    <a:gd name="connsiteX7" fmla="*/ 382328 w 401444"/>
                    <a:gd name="connsiteY7" fmla="*/ 54163 h 321792"/>
                    <a:gd name="connsiteX8" fmla="*/ 401444 w 401444"/>
                    <a:gd name="connsiteY8" fmla="*/ 121070 h 321792"/>
                    <a:gd name="connsiteX9" fmla="*/ 353653 w 401444"/>
                    <a:gd name="connsiteY9" fmla="*/ 137001 h 321792"/>
                    <a:gd name="connsiteX10" fmla="*/ 312234 w 401444"/>
                    <a:gd name="connsiteY10" fmla="*/ 200722 h 321792"/>
                    <a:gd name="connsiteX11" fmla="*/ 302676 w 401444"/>
                    <a:gd name="connsiteY11" fmla="*/ 254885 h 321792"/>
                    <a:gd name="connsiteX12" fmla="*/ 197536 w 401444"/>
                    <a:gd name="connsiteY12" fmla="*/ 286746 h 321792"/>
                    <a:gd name="connsiteX13" fmla="*/ 146559 w 401444"/>
                    <a:gd name="connsiteY13" fmla="*/ 321792 h 321792"/>
                    <a:gd name="connsiteX14" fmla="*/ 73279 w 401444"/>
                    <a:gd name="connsiteY14" fmla="*/ 289932 h 321792"/>
                    <a:gd name="connsiteX15" fmla="*/ 0 w 401444"/>
                    <a:gd name="connsiteY15" fmla="*/ 293118 h 32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1444" h="321792">
                      <a:moveTo>
                        <a:pt x="0" y="293118"/>
                      </a:moveTo>
                      <a:lnTo>
                        <a:pt x="146559" y="130629"/>
                      </a:lnTo>
                      <a:lnTo>
                        <a:pt x="261257" y="44605"/>
                      </a:lnTo>
                      <a:lnTo>
                        <a:pt x="261257" y="44605"/>
                      </a:lnTo>
                      <a:lnTo>
                        <a:pt x="267629" y="101954"/>
                      </a:lnTo>
                      <a:lnTo>
                        <a:pt x="356839" y="31861"/>
                      </a:lnTo>
                      <a:lnTo>
                        <a:pt x="382328" y="0"/>
                      </a:lnTo>
                      <a:lnTo>
                        <a:pt x="382328" y="54163"/>
                      </a:lnTo>
                      <a:lnTo>
                        <a:pt x="401444" y="121070"/>
                      </a:lnTo>
                      <a:lnTo>
                        <a:pt x="353653" y="137001"/>
                      </a:lnTo>
                      <a:lnTo>
                        <a:pt x="312234" y="200722"/>
                      </a:lnTo>
                      <a:lnTo>
                        <a:pt x="302676" y="254885"/>
                      </a:lnTo>
                      <a:lnTo>
                        <a:pt x="197536" y="286746"/>
                      </a:lnTo>
                      <a:lnTo>
                        <a:pt x="146559" y="321792"/>
                      </a:lnTo>
                      <a:lnTo>
                        <a:pt x="73279" y="289932"/>
                      </a:lnTo>
                      <a:lnTo>
                        <a:pt x="0" y="293118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62411768-F5E7-0E6B-3A3B-B589442A8BF6}"/>
                    </a:ext>
                  </a:extLst>
                </p:cNvPr>
                <p:cNvSpPr/>
                <p:nvPr/>
              </p:nvSpPr>
              <p:spPr>
                <a:xfrm>
                  <a:off x="7162269" y="1898893"/>
                  <a:ext cx="739167" cy="761469"/>
                </a:xfrm>
                <a:custGeom>
                  <a:avLst/>
                  <a:gdLst>
                    <a:gd name="connsiteX0" fmla="*/ 589422 w 739167"/>
                    <a:gd name="connsiteY0" fmla="*/ 89210 h 761469"/>
                    <a:gd name="connsiteX1" fmla="*/ 560747 w 739167"/>
                    <a:gd name="connsiteY1" fmla="*/ 194350 h 761469"/>
                    <a:gd name="connsiteX2" fmla="*/ 497026 w 739167"/>
                    <a:gd name="connsiteY2" fmla="*/ 270816 h 761469"/>
                    <a:gd name="connsiteX3" fmla="*/ 382328 w 739167"/>
                    <a:gd name="connsiteY3" fmla="*/ 328165 h 761469"/>
                    <a:gd name="connsiteX4" fmla="*/ 363211 w 739167"/>
                    <a:gd name="connsiteY4" fmla="*/ 379142 h 761469"/>
                    <a:gd name="connsiteX5" fmla="*/ 283560 w 739167"/>
                    <a:gd name="connsiteY5" fmla="*/ 430119 h 761469"/>
                    <a:gd name="connsiteX6" fmla="*/ 235769 w 739167"/>
                    <a:gd name="connsiteY6" fmla="*/ 487468 h 761469"/>
                    <a:gd name="connsiteX7" fmla="*/ 181606 w 739167"/>
                    <a:gd name="connsiteY7" fmla="*/ 512956 h 761469"/>
                    <a:gd name="connsiteX8" fmla="*/ 137001 w 739167"/>
                    <a:gd name="connsiteY8" fmla="*/ 579864 h 761469"/>
                    <a:gd name="connsiteX9" fmla="*/ 98768 w 739167"/>
                    <a:gd name="connsiteY9" fmla="*/ 595794 h 761469"/>
                    <a:gd name="connsiteX10" fmla="*/ 63721 w 739167"/>
                    <a:gd name="connsiteY10" fmla="*/ 662701 h 761469"/>
                    <a:gd name="connsiteX11" fmla="*/ 31861 w 739167"/>
                    <a:gd name="connsiteY11" fmla="*/ 662701 h 761469"/>
                    <a:gd name="connsiteX12" fmla="*/ 12744 w 739167"/>
                    <a:gd name="connsiteY12" fmla="*/ 742353 h 761469"/>
                    <a:gd name="connsiteX13" fmla="*/ 0 w 739167"/>
                    <a:gd name="connsiteY13" fmla="*/ 761469 h 761469"/>
                    <a:gd name="connsiteX14" fmla="*/ 0 w 739167"/>
                    <a:gd name="connsiteY14" fmla="*/ 761469 h 761469"/>
                    <a:gd name="connsiteX15" fmla="*/ 41419 w 739167"/>
                    <a:gd name="connsiteY15" fmla="*/ 707306 h 761469"/>
                    <a:gd name="connsiteX16" fmla="*/ 95582 w 739167"/>
                    <a:gd name="connsiteY16" fmla="*/ 627655 h 761469"/>
                    <a:gd name="connsiteX17" fmla="*/ 137001 w 739167"/>
                    <a:gd name="connsiteY17" fmla="*/ 614910 h 761469"/>
                    <a:gd name="connsiteX18" fmla="*/ 175233 w 739167"/>
                    <a:gd name="connsiteY18" fmla="*/ 528887 h 761469"/>
                    <a:gd name="connsiteX19" fmla="*/ 219838 w 739167"/>
                    <a:gd name="connsiteY19" fmla="*/ 522515 h 761469"/>
                    <a:gd name="connsiteX20" fmla="*/ 289932 w 739167"/>
                    <a:gd name="connsiteY20" fmla="*/ 446049 h 761469"/>
                    <a:gd name="connsiteX21" fmla="*/ 369583 w 739167"/>
                    <a:gd name="connsiteY21" fmla="*/ 382328 h 761469"/>
                    <a:gd name="connsiteX22" fmla="*/ 426932 w 739167"/>
                    <a:gd name="connsiteY22" fmla="*/ 334537 h 761469"/>
                    <a:gd name="connsiteX23" fmla="*/ 512956 w 739167"/>
                    <a:gd name="connsiteY23" fmla="*/ 248513 h 761469"/>
                    <a:gd name="connsiteX24" fmla="*/ 573491 w 739167"/>
                    <a:gd name="connsiteY24" fmla="*/ 178420 h 761469"/>
                    <a:gd name="connsiteX25" fmla="*/ 605352 w 739167"/>
                    <a:gd name="connsiteY25" fmla="*/ 156117 h 761469"/>
                    <a:gd name="connsiteX26" fmla="*/ 624468 w 739167"/>
                    <a:gd name="connsiteY26" fmla="*/ 197536 h 761469"/>
                    <a:gd name="connsiteX27" fmla="*/ 678631 w 739167"/>
                    <a:gd name="connsiteY27" fmla="*/ 184792 h 761469"/>
                    <a:gd name="connsiteX28" fmla="*/ 694562 w 739167"/>
                    <a:gd name="connsiteY28" fmla="*/ 108327 h 761469"/>
                    <a:gd name="connsiteX29" fmla="*/ 694562 w 739167"/>
                    <a:gd name="connsiteY29" fmla="*/ 73280 h 761469"/>
                    <a:gd name="connsiteX30" fmla="*/ 723236 w 739167"/>
                    <a:gd name="connsiteY30" fmla="*/ 63722 h 761469"/>
                    <a:gd name="connsiteX31" fmla="*/ 739167 w 739167"/>
                    <a:gd name="connsiteY31" fmla="*/ 0 h 761469"/>
                    <a:gd name="connsiteX32" fmla="*/ 704120 w 739167"/>
                    <a:gd name="connsiteY32" fmla="*/ 12745 h 761469"/>
                    <a:gd name="connsiteX33" fmla="*/ 704120 w 739167"/>
                    <a:gd name="connsiteY33" fmla="*/ 12745 h 761469"/>
                    <a:gd name="connsiteX34" fmla="*/ 665887 w 739167"/>
                    <a:gd name="connsiteY34" fmla="*/ 35047 h 761469"/>
                    <a:gd name="connsiteX35" fmla="*/ 589422 w 739167"/>
                    <a:gd name="connsiteY35" fmla="*/ 89210 h 76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739167" h="761469">
                      <a:moveTo>
                        <a:pt x="589422" y="89210"/>
                      </a:moveTo>
                      <a:lnTo>
                        <a:pt x="560747" y="194350"/>
                      </a:lnTo>
                      <a:lnTo>
                        <a:pt x="497026" y="270816"/>
                      </a:lnTo>
                      <a:lnTo>
                        <a:pt x="382328" y="328165"/>
                      </a:lnTo>
                      <a:lnTo>
                        <a:pt x="363211" y="379142"/>
                      </a:lnTo>
                      <a:lnTo>
                        <a:pt x="283560" y="430119"/>
                      </a:lnTo>
                      <a:lnTo>
                        <a:pt x="235769" y="487468"/>
                      </a:lnTo>
                      <a:lnTo>
                        <a:pt x="181606" y="512956"/>
                      </a:lnTo>
                      <a:lnTo>
                        <a:pt x="137001" y="579864"/>
                      </a:lnTo>
                      <a:lnTo>
                        <a:pt x="98768" y="595794"/>
                      </a:lnTo>
                      <a:lnTo>
                        <a:pt x="63721" y="662701"/>
                      </a:lnTo>
                      <a:lnTo>
                        <a:pt x="31861" y="662701"/>
                      </a:lnTo>
                      <a:lnTo>
                        <a:pt x="12744" y="742353"/>
                      </a:lnTo>
                      <a:lnTo>
                        <a:pt x="0" y="761469"/>
                      </a:lnTo>
                      <a:lnTo>
                        <a:pt x="0" y="761469"/>
                      </a:lnTo>
                      <a:lnTo>
                        <a:pt x="41419" y="707306"/>
                      </a:lnTo>
                      <a:lnTo>
                        <a:pt x="95582" y="627655"/>
                      </a:lnTo>
                      <a:lnTo>
                        <a:pt x="137001" y="614910"/>
                      </a:lnTo>
                      <a:lnTo>
                        <a:pt x="175233" y="528887"/>
                      </a:lnTo>
                      <a:lnTo>
                        <a:pt x="219838" y="522515"/>
                      </a:lnTo>
                      <a:lnTo>
                        <a:pt x="289932" y="446049"/>
                      </a:lnTo>
                      <a:lnTo>
                        <a:pt x="369583" y="382328"/>
                      </a:lnTo>
                      <a:lnTo>
                        <a:pt x="426932" y="334537"/>
                      </a:lnTo>
                      <a:lnTo>
                        <a:pt x="512956" y="248513"/>
                      </a:lnTo>
                      <a:lnTo>
                        <a:pt x="573491" y="178420"/>
                      </a:lnTo>
                      <a:lnTo>
                        <a:pt x="605352" y="156117"/>
                      </a:lnTo>
                      <a:lnTo>
                        <a:pt x="624468" y="197536"/>
                      </a:lnTo>
                      <a:lnTo>
                        <a:pt x="678631" y="184792"/>
                      </a:lnTo>
                      <a:lnTo>
                        <a:pt x="694562" y="108327"/>
                      </a:lnTo>
                      <a:lnTo>
                        <a:pt x="694562" y="73280"/>
                      </a:lnTo>
                      <a:lnTo>
                        <a:pt x="723236" y="63722"/>
                      </a:lnTo>
                      <a:lnTo>
                        <a:pt x="739167" y="0"/>
                      </a:lnTo>
                      <a:lnTo>
                        <a:pt x="704120" y="12745"/>
                      </a:lnTo>
                      <a:lnTo>
                        <a:pt x="704120" y="12745"/>
                      </a:lnTo>
                      <a:lnTo>
                        <a:pt x="665887" y="35047"/>
                      </a:lnTo>
                      <a:lnTo>
                        <a:pt x="589422" y="89210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89B2A62-2546-596D-4FCD-0CDE1BF9E8EA}"/>
                    </a:ext>
                  </a:extLst>
                </p:cNvPr>
                <p:cNvSpPr/>
                <p:nvPr/>
              </p:nvSpPr>
              <p:spPr>
                <a:xfrm>
                  <a:off x="7770807" y="2093243"/>
                  <a:ext cx="783771" cy="656329"/>
                </a:xfrm>
                <a:custGeom>
                  <a:avLst/>
                  <a:gdLst>
                    <a:gd name="connsiteX0" fmla="*/ 627654 w 783771"/>
                    <a:gd name="connsiteY0" fmla="*/ 19117 h 656329"/>
                    <a:gd name="connsiteX1" fmla="*/ 576677 w 783771"/>
                    <a:gd name="connsiteY1" fmla="*/ 0 h 656329"/>
                    <a:gd name="connsiteX2" fmla="*/ 509770 w 783771"/>
                    <a:gd name="connsiteY2" fmla="*/ 0 h 656329"/>
                    <a:gd name="connsiteX3" fmla="*/ 426932 w 783771"/>
                    <a:gd name="connsiteY3" fmla="*/ 50977 h 656329"/>
                    <a:gd name="connsiteX4" fmla="*/ 385514 w 783771"/>
                    <a:gd name="connsiteY4" fmla="*/ 111512 h 656329"/>
                    <a:gd name="connsiteX5" fmla="*/ 382327 w 783771"/>
                    <a:gd name="connsiteY5" fmla="*/ 156117 h 656329"/>
                    <a:gd name="connsiteX6" fmla="*/ 375955 w 783771"/>
                    <a:gd name="connsiteY6" fmla="*/ 210280 h 656329"/>
                    <a:gd name="connsiteX7" fmla="*/ 337723 w 783771"/>
                    <a:gd name="connsiteY7" fmla="*/ 242141 h 656329"/>
                    <a:gd name="connsiteX8" fmla="*/ 296304 w 783771"/>
                    <a:gd name="connsiteY8" fmla="*/ 270816 h 656329"/>
                    <a:gd name="connsiteX9" fmla="*/ 232583 w 783771"/>
                    <a:gd name="connsiteY9" fmla="*/ 312234 h 656329"/>
                    <a:gd name="connsiteX10" fmla="*/ 159303 w 783771"/>
                    <a:gd name="connsiteY10" fmla="*/ 379142 h 656329"/>
                    <a:gd name="connsiteX11" fmla="*/ 95582 w 783771"/>
                    <a:gd name="connsiteY11" fmla="*/ 439677 h 656329"/>
                    <a:gd name="connsiteX12" fmla="*/ 41419 w 783771"/>
                    <a:gd name="connsiteY12" fmla="*/ 446049 h 656329"/>
                    <a:gd name="connsiteX13" fmla="*/ 0 w 783771"/>
                    <a:gd name="connsiteY13" fmla="*/ 497026 h 656329"/>
                    <a:gd name="connsiteX14" fmla="*/ 66907 w 783771"/>
                    <a:gd name="connsiteY14" fmla="*/ 471537 h 656329"/>
                    <a:gd name="connsiteX15" fmla="*/ 105140 w 783771"/>
                    <a:gd name="connsiteY15" fmla="*/ 497026 h 656329"/>
                    <a:gd name="connsiteX16" fmla="*/ 149745 w 783771"/>
                    <a:gd name="connsiteY16" fmla="*/ 484282 h 656329"/>
                    <a:gd name="connsiteX17" fmla="*/ 130629 w 783771"/>
                    <a:gd name="connsiteY17" fmla="*/ 548003 h 656329"/>
                    <a:gd name="connsiteX18" fmla="*/ 149745 w 783771"/>
                    <a:gd name="connsiteY18" fmla="*/ 560747 h 656329"/>
                    <a:gd name="connsiteX19" fmla="*/ 114698 w 783771"/>
                    <a:gd name="connsiteY19" fmla="*/ 592608 h 656329"/>
                    <a:gd name="connsiteX20" fmla="*/ 258071 w 783771"/>
                    <a:gd name="connsiteY20" fmla="*/ 567119 h 656329"/>
                    <a:gd name="connsiteX21" fmla="*/ 305862 w 783771"/>
                    <a:gd name="connsiteY21" fmla="*/ 560747 h 656329"/>
                    <a:gd name="connsiteX22" fmla="*/ 344095 w 783771"/>
                    <a:gd name="connsiteY22" fmla="*/ 567119 h 656329"/>
                    <a:gd name="connsiteX23" fmla="*/ 417374 w 783771"/>
                    <a:gd name="connsiteY23" fmla="*/ 557561 h 656329"/>
                    <a:gd name="connsiteX24" fmla="*/ 506584 w 783771"/>
                    <a:gd name="connsiteY24" fmla="*/ 535259 h 656329"/>
                    <a:gd name="connsiteX25" fmla="*/ 570305 w 783771"/>
                    <a:gd name="connsiteY25" fmla="*/ 544817 h 656329"/>
                    <a:gd name="connsiteX26" fmla="*/ 669073 w 783771"/>
                    <a:gd name="connsiteY26" fmla="*/ 567119 h 656329"/>
                    <a:gd name="connsiteX27" fmla="*/ 720050 w 783771"/>
                    <a:gd name="connsiteY27" fmla="*/ 598980 h 656329"/>
                    <a:gd name="connsiteX28" fmla="*/ 764655 w 783771"/>
                    <a:gd name="connsiteY28" fmla="*/ 640399 h 656329"/>
                    <a:gd name="connsiteX29" fmla="*/ 764655 w 783771"/>
                    <a:gd name="connsiteY29" fmla="*/ 656329 h 656329"/>
                    <a:gd name="connsiteX30" fmla="*/ 783771 w 783771"/>
                    <a:gd name="connsiteY30" fmla="*/ 634027 h 656329"/>
                    <a:gd name="connsiteX31" fmla="*/ 755097 w 783771"/>
                    <a:gd name="connsiteY31" fmla="*/ 592608 h 656329"/>
                    <a:gd name="connsiteX32" fmla="*/ 755097 w 783771"/>
                    <a:gd name="connsiteY32" fmla="*/ 560747 h 656329"/>
                    <a:gd name="connsiteX33" fmla="*/ 755097 w 783771"/>
                    <a:gd name="connsiteY33" fmla="*/ 519328 h 656329"/>
                    <a:gd name="connsiteX34" fmla="*/ 732794 w 783771"/>
                    <a:gd name="connsiteY34" fmla="*/ 551189 h 656329"/>
                    <a:gd name="connsiteX35" fmla="*/ 704120 w 783771"/>
                    <a:gd name="connsiteY35" fmla="*/ 560747 h 656329"/>
                    <a:gd name="connsiteX36" fmla="*/ 672259 w 783771"/>
                    <a:gd name="connsiteY36" fmla="*/ 544817 h 656329"/>
                    <a:gd name="connsiteX37" fmla="*/ 634026 w 783771"/>
                    <a:gd name="connsiteY37" fmla="*/ 548003 h 656329"/>
                    <a:gd name="connsiteX38" fmla="*/ 570305 w 783771"/>
                    <a:gd name="connsiteY38" fmla="*/ 522514 h 656329"/>
                    <a:gd name="connsiteX39" fmla="*/ 570305 w 783771"/>
                    <a:gd name="connsiteY39" fmla="*/ 468351 h 656329"/>
                    <a:gd name="connsiteX40" fmla="*/ 589422 w 783771"/>
                    <a:gd name="connsiteY40" fmla="*/ 411002 h 656329"/>
                    <a:gd name="connsiteX41" fmla="*/ 528886 w 783771"/>
                    <a:gd name="connsiteY41" fmla="*/ 465165 h 656329"/>
                    <a:gd name="connsiteX42" fmla="*/ 506584 w 783771"/>
                    <a:gd name="connsiteY42" fmla="*/ 484282 h 656329"/>
                    <a:gd name="connsiteX43" fmla="*/ 465165 w 783771"/>
                    <a:gd name="connsiteY43" fmla="*/ 516142 h 656329"/>
                    <a:gd name="connsiteX44" fmla="*/ 420560 w 783771"/>
                    <a:gd name="connsiteY44" fmla="*/ 516142 h 656329"/>
                    <a:gd name="connsiteX45" fmla="*/ 404630 w 783771"/>
                    <a:gd name="connsiteY45" fmla="*/ 471537 h 656329"/>
                    <a:gd name="connsiteX46" fmla="*/ 388700 w 783771"/>
                    <a:gd name="connsiteY46" fmla="*/ 385514 h 656329"/>
                    <a:gd name="connsiteX47" fmla="*/ 414188 w 783771"/>
                    <a:gd name="connsiteY47" fmla="*/ 337723 h 656329"/>
                    <a:gd name="connsiteX48" fmla="*/ 458793 w 783771"/>
                    <a:gd name="connsiteY48" fmla="*/ 289932 h 656329"/>
                    <a:gd name="connsiteX49" fmla="*/ 439677 w 783771"/>
                    <a:gd name="connsiteY49" fmla="*/ 251699 h 656329"/>
                    <a:gd name="connsiteX50" fmla="*/ 398258 w 783771"/>
                    <a:gd name="connsiteY50" fmla="*/ 251699 h 656329"/>
                    <a:gd name="connsiteX51" fmla="*/ 356839 w 783771"/>
                    <a:gd name="connsiteY51" fmla="*/ 258071 h 656329"/>
                    <a:gd name="connsiteX52" fmla="*/ 318606 w 783771"/>
                    <a:gd name="connsiteY52" fmla="*/ 309048 h 656329"/>
                    <a:gd name="connsiteX53" fmla="*/ 299490 w 783771"/>
                    <a:gd name="connsiteY53" fmla="*/ 334537 h 656329"/>
                    <a:gd name="connsiteX54" fmla="*/ 302676 w 783771"/>
                    <a:gd name="connsiteY54" fmla="*/ 274002 h 656329"/>
                    <a:gd name="connsiteX55" fmla="*/ 426932 w 783771"/>
                    <a:gd name="connsiteY55" fmla="*/ 203908 h 656329"/>
                    <a:gd name="connsiteX56" fmla="*/ 522514 w 783771"/>
                    <a:gd name="connsiteY56" fmla="*/ 121071 h 656329"/>
                    <a:gd name="connsiteX57" fmla="*/ 605352 w 783771"/>
                    <a:gd name="connsiteY57" fmla="*/ 73280 h 656329"/>
                    <a:gd name="connsiteX58" fmla="*/ 627654 w 783771"/>
                    <a:gd name="connsiteY58" fmla="*/ 19117 h 6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783771" h="656329">
                      <a:moveTo>
                        <a:pt x="627654" y="19117"/>
                      </a:moveTo>
                      <a:lnTo>
                        <a:pt x="576677" y="0"/>
                      </a:lnTo>
                      <a:lnTo>
                        <a:pt x="509770" y="0"/>
                      </a:lnTo>
                      <a:lnTo>
                        <a:pt x="426932" y="50977"/>
                      </a:lnTo>
                      <a:lnTo>
                        <a:pt x="385514" y="111512"/>
                      </a:lnTo>
                      <a:lnTo>
                        <a:pt x="382327" y="156117"/>
                      </a:lnTo>
                      <a:lnTo>
                        <a:pt x="375955" y="210280"/>
                      </a:lnTo>
                      <a:lnTo>
                        <a:pt x="337723" y="242141"/>
                      </a:lnTo>
                      <a:lnTo>
                        <a:pt x="296304" y="270816"/>
                      </a:lnTo>
                      <a:lnTo>
                        <a:pt x="232583" y="312234"/>
                      </a:lnTo>
                      <a:lnTo>
                        <a:pt x="159303" y="379142"/>
                      </a:lnTo>
                      <a:lnTo>
                        <a:pt x="95582" y="439677"/>
                      </a:lnTo>
                      <a:lnTo>
                        <a:pt x="41419" y="446049"/>
                      </a:lnTo>
                      <a:lnTo>
                        <a:pt x="0" y="497026"/>
                      </a:lnTo>
                      <a:lnTo>
                        <a:pt x="66907" y="471537"/>
                      </a:lnTo>
                      <a:lnTo>
                        <a:pt x="105140" y="497026"/>
                      </a:lnTo>
                      <a:lnTo>
                        <a:pt x="149745" y="484282"/>
                      </a:lnTo>
                      <a:lnTo>
                        <a:pt x="130629" y="548003"/>
                      </a:lnTo>
                      <a:lnTo>
                        <a:pt x="149745" y="560747"/>
                      </a:lnTo>
                      <a:lnTo>
                        <a:pt x="114698" y="592608"/>
                      </a:lnTo>
                      <a:lnTo>
                        <a:pt x="258071" y="567119"/>
                      </a:lnTo>
                      <a:lnTo>
                        <a:pt x="305862" y="560747"/>
                      </a:lnTo>
                      <a:lnTo>
                        <a:pt x="344095" y="567119"/>
                      </a:lnTo>
                      <a:lnTo>
                        <a:pt x="417374" y="557561"/>
                      </a:lnTo>
                      <a:lnTo>
                        <a:pt x="506584" y="535259"/>
                      </a:lnTo>
                      <a:lnTo>
                        <a:pt x="570305" y="544817"/>
                      </a:lnTo>
                      <a:lnTo>
                        <a:pt x="669073" y="567119"/>
                      </a:lnTo>
                      <a:lnTo>
                        <a:pt x="720050" y="598980"/>
                      </a:lnTo>
                      <a:lnTo>
                        <a:pt x="764655" y="640399"/>
                      </a:lnTo>
                      <a:lnTo>
                        <a:pt x="764655" y="656329"/>
                      </a:lnTo>
                      <a:lnTo>
                        <a:pt x="783771" y="634027"/>
                      </a:lnTo>
                      <a:lnTo>
                        <a:pt x="755097" y="592608"/>
                      </a:lnTo>
                      <a:lnTo>
                        <a:pt x="755097" y="560747"/>
                      </a:lnTo>
                      <a:lnTo>
                        <a:pt x="755097" y="519328"/>
                      </a:lnTo>
                      <a:lnTo>
                        <a:pt x="732794" y="551189"/>
                      </a:lnTo>
                      <a:lnTo>
                        <a:pt x="704120" y="560747"/>
                      </a:lnTo>
                      <a:lnTo>
                        <a:pt x="672259" y="544817"/>
                      </a:lnTo>
                      <a:lnTo>
                        <a:pt x="634026" y="548003"/>
                      </a:lnTo>
                      <a:lnTo>
                        <a:pt x="570305" y="522514"/>
                      </a:lnTo>
                      <a:lnTo>
                        <a:pt x="570305" y="468351"/>
                      </a:lnTo>
                      <a:lnTo>
                        <a:pt x="589422" y="411002"/>
                      </a:lnTo>
                      <a:lnTo>
                        <a:pt x="528886" y="465165"/>
                      </a:lnTo>
                      <a:lnTo>
                        <a:pt x="506584" y="484282"/>
                      </a:lnTo>
                      <a:lnTo>
                        <a:pt x="465165" y="516142"/>
                      </a:lnTo>
                      <a:lnTo>
                        <a:pt x="420560" y="516142"/>
                      </a:lnTo>
                      <a:lnTo>
                        <a:pt x="404630" y="471537"/>
                      </a:lnTo>
                      <a:lnTo>
                        <a:pt x="388700" y="385514"/>
                      </a:lnTo>
                      <a:lnTo>
                        <a:pt x="414188" y="337723"/>
                      </a:lnTo>
                      <a:lnTo>
                        <a:pt x="458793" y="289932"/>
                      </a:lnTo>
                      <a:lnTo>
                        <a:pt x="439677" y="251699"/>
                      </a:lnTo>
                      <a:lnTo>
                        <a:pt x="398258" y="251699"/>
                      </a:lnTo>
                      <a:lnTo>
                        <a:pt x="356839" y="258071"/>
                      </a:lnTo>
                      <a:lnTo>
                        <a:pt x="318606" y="309048"/>
                      </a:lnTo>
                      <a:lnTo>
                        <a:pt x="299490" y="334537"/>
                      </a:lnTo>
                      <a:lnTo>
                        <a:pt x="302676" y="274002"/>
                      </a:lnTo>
                      <a:lnTo>
                        <a:pt x="426932" y="203908"/>
                      </a:lnTo>
                      <a:lnTo>
                        <a:pt x="522514" y="121071"/>
                      </a:lnTo>
                      <a:lnTo>
                        <a:pt x="605352" y="73280"/>
                      </a:lnTo>
                      <a:lnTo>
                        <a:pt x="627654" y="19117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B212CF1-38FF-1EDE-9BFF-7985E0375703}"/>
                </a:ext>
              </a:extLst>
            </p:cNvPr>
            <p:cNvSpPr/>
            <p:nvPr/>
          </p:nvSpPr>
          <p:spPr>
            <a:xfrm>
              <a:off x="8383122" y="4341090"/>
              <a:ext cx="314036" cy="3140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5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2148D1B-97BF-6123-2190-7ED9DFC44D00}"/>
              </a:ext>
            </a:extLst>
          </p:cNvPr>
          <p:cNvGrpSpPr/>
          <p:nvPr/>
        </p:nvGrpSpPr>
        <p:grpSpPr>
          <a:xfrm>
            <a:off x="2222604" y="535978"/>
            <a:ext cx="8064214" cy="600499"/>
            <a:chOff x="2222604" y="535978"/>
            <a:chExt cx="8064214" cy="60049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B68EFC-99F4-FE2D-2F39-776341AE92D2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37" y="750242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23EE82-569E-F6D1-1530-FF3319682805}"/>
                </a:ext>
              </a:extLst>
            </p:cNvPr>
            <p:cNvSpPr txBox="1"/>
            <p:nvPr/>
          </p:nvSpPr>
          <p:spPr>
            <a:xfrm>
              <a:off x="2222604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chemeClr val="bg1"/>
                  </a:solidFill>
                  <a:latin typeface="+mj-lt"/>
                </a:rPr>
                <a:t>Get Started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75C7C5-EC8C-3DDE-4D7F-7A67DF4B0ADE}"/>
                </a:ext>
              </a:extLst>
            </p:cNvPr>
            <p:cNvGrpSpPr/>
            <p:nvPr/>
          </p:nvGrpSpPr>
          <p:grpSpPr>
            <a:xfrm>
              <a:off x="2839368" y="535978"/>
              <a:ext cx="125058" cy="49750"/>
              <a:chOff x="4753069" y="3540309"/>
              <a:chExt cx="1753544" cy="91440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AAD3F1-ED03-323A-7C90-80EC79C9CF4B}"/>
                  </a:ext>
                </a:extLst>
              </p:cNvPr>
              <p:cNvCxnSpPr/>
              <p:nvPr/>
            </p:nvCxnSpPr>
            <p:spPr>
              <a:xfrm>
                <a:off x="4753069" y="3540309"/>
                <a:ext cx="914407" cy="914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6E82F77-C37C-6B60-9F96-780FD610F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5749" y="3540309"/>
                <a:ext cx="830864" cy="914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56054C8-DDFF-9E70-7238-8035A8CF81E1}"/>
                </a:ext>
              </a:extLst>
            </p:cNvPr>
            <p:cNvSpPr/>
            <p:nvPr/>
          </p:nvSpPr>
          <p:spPr>
            <a:xfrm>
              <a:off x="2814019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5337" y="21164"/>
                  </a:moveTo>
                  <a:cubicBezTo>
                    <a:pt x="94276" y="21164"/>
                    <a:pt x="93393" y="21179"/>
                    <a:pt x="92686" y="21209"/>
                  </a:cubicBezTo>
                  <a:cubicBezTo>
                    <a:pt x="91979" y="21238"/>
                    <a:pt x="91360" y="21312"/>
                    <a:pt x="90830" y="21429"/>
                  </a:cubicBezTo>
                  <a:cubicBezTo>
                    <a:pt x="90300" y="21547"/>
                    <a:pt x="89858" y="21665"/>
                    <a:pt x="89505" y="21783"/>
                  </a:cubicBezTo>
                  <a:cubicBezTo>
                    <a:pt x="89151" y="21901"/>
                    <a:pt x="88856" y="22048"/>
                    <a:pt x="88621" y="22225"/>
                  </a:cubicBezTo>
                  <a:lnTo>
                    <a:pt x="62288" y="39103"/>
                  </a:lnTo>
                  <a:cubicBezTo>
                    <a:pt x="61757" y="39456"/>
                    <a:pt x="61330" y="39810"/>
                    <a:pt x="61006" y="40163"/>
                  </a:cubicBezTo>
                  <a:cubicBezTo>
                    <a:pt x="60682" y="40517"/>
                    <a:pt x="60432" y="40929"/>
                    <a:pt x="60255" y="41400"/>
                  </a:cubicBezTo>
                  <a:cubicBezTo>
                    <a:pt x="60078" y="41872"/>
                    <a:pt x="59946" y="42461"/>
                    <a:pt x="59857" y="43168"/>
                  </a:cubicBezTo>
                  <a:cubicBezTo>
                    <a:pt x="59769" y="43875"/>
                    <a:pt x="59725" y="44729"/>
                    <a:pt x="59725" y="45730"/>
                  </a:cubicBezTo>
                  <a:cubicBezTo>
                    <a:pt x="59725" y="47085"/>
                    <a:pt x="59799" y="48205"/>
                    <a:pt x="59946" y="49088"/>
                  </a:cubicBezTo>
                  <a:cubicBezTo>
                    <a:pt x="60093" y="49972"/>
                    <a:pt x="60373" y="50605"/>
                    <a:pt x="60785" y="50988"/>
                  </a:cubicBezTo>
                  <a:cubicBezTo>
                    <a:pt x="61198" y="51371"/>
                    <a:pt x="61743" y="51504"/>
                    <a:pt x="62420" y="51386"/>
                  </a:cubicBezTo>
                  <a:cubicBezTo>
                    <a:pt x="63098" y="51268"/>
                    <a:pt x="63996" y="50914"/>
                    <a:pt x="65115" y="50325"/>
                  </a:cubicBezTo>
                  <a:lnTo>
                    <a:pt x="87207" y="37159"/>
                  </a:lnTo>
                  <a:lnTo>
                    <a:pt x="87207" y="124112"/>
                  </a:lnTo>
                  <a:lnTo>
                    <a:pt x="63348" y="124112"/>
                  </a:lnTo>
                  <a:cubicBezTo>
                    <a:pt x="62877" y="124112"/>
                    <a:pt x="62450" y="124244"/>
                    <a:pt x="62067" y="124509"/>
                  </a:cubicBezTo>
                  <a:cubicBezTo>
                    <a:pt x="61684" y="124774"/>
                    <a:pt x="61360" y="125157"/>
                    <a:pt x="61095" y="125658"/>
                  </a:cubicBezTo>
                  <a:cubicBezTo>
                    <a:pt x="60830" y="126159"/>
                    <a:pt x="60609" y="126792"/>
                    <a:pt x="60432" y="127558"/>
                  </a:cubicBezTo>
                  <a:cubicBezTo>
                    <a:pt x="60255" y="128324"/>
                    <a:pt x="60167" y="129237"/>
                    <a:pt x="60167" y="130297"/>
                  </a:cubicBezTo>
                  <a:cubicBezTo>
                    <a:pt x="60167" y="131417"/>
                    <a:pt x="60255" y="132359"/>
                    <a:pt x="60432" y="133125"/>
                  </a:cubicBezTo>
                  <a:cubicBezTo>
                    <a:pt x="60609" y="133891"/>
                    <a:pt x="60859" y="134509"/>
                    <a:pt x="61183" y="134981"/>
                  </a:cubicBezTo>
                  <a:cubicBezTo>
                    <a:pt x="61507" y="135452"/>
                    <a:pt x="61846" y="135791"/>
                    <a:pt x="62199" y="135997"/>
                  </a:cubicBezTo>
                  <a:cubicBezTo>
                    <a:pt x="62553" y="136203"/>
                    <a:pt x="62936" y="136306"/>
                    <a:pt x="63348" y="136306"/>
                  </a:cubicBezTo>
                  <a:lnTo>
                    <a:pt x="123084" y="136306"/>
                  </a:lnTo>
                  <a:cubicBezTo>
                    <a:pt x="123496" y="136306"/>
                    <a:pt x="123894" y="136203"/>
                    <a:pt x="124277" y="135997"/>
                  </a:cubicBezTo>
                  <a:cubicBezTo>
                    <a:pt x="124660" y="135791"/>
                    <a:pt x="124998" y="135452"/>
                    <a:pt x="125293" y="134981"/>
                  </a:cubicBezTo>
                  <a:cubicBezTo>
                    <a:pt x="125588" y="134509"/>
                    <a:pt x="125823" y="133891"/>
                    <a:pt x="126000" y="133125"/>
                  </a:cubicBezTo>
                  <a:cubicBezTo>
                    <a:pt x="126177" y="132359"/>
                    <a:pt x="126265" y="131417"/>
                    <a:pt x="126265" y="130297"/>
                  </a:cubicBezTo>
                  <a:cubicBezTo>
                    <a:pt x="126265" y="129237"/>
                    <a:pt x="126191" y="128324"/>
                    <a:pt x="126044" y="127558"/>
                  </a:cubicBezTo>
                  <a:cubicBezTo>
                    <a:pt x="125897" y="126792"/>
                    <a:pt x="125691" y="126159"/>
                    <a:pt x="125426" y="125658"/>
                  </a:cubicBezTo>
                  <a:cubicBezTo>
                    <a:pt x="125160" y="125157"/>
                    <a:pt x="124822" y="124774"/>
                    <a:pt x="124409" y="124509"/>
                  </a:cubicBezTo>
                  <a:cubicBezTo>
                    <a:pt x="123997" y="124244"/>
                    <a:pt x="123555" y="124112"/>
                    <a:pt x="123084" y="124112"/>
                  </a:cubicBezTo>
                  <a:lnTo>
                    <a:pt x="102406" y="124112"/>
                  </a:lnTo>
                  <a:lnTo>
                    <a:pt x="102406" y="23639"/>
                  </a:lnTo>
                  <a:cubicBezTo>
                    <a:pt x="102406" y="23285"/>
                    <a:pt x="102318" y="22946"/>
                    <a:pt x="102141" y="22622"/>
                  </a:cubicBezTo>
                  <a:cubicBezTo>
                    <a:pt x="101964" y="22298"/>
                    <a:pt x="101611" y="22033"/>
                    <a:pt x="101081" y="21827"/>
                  </a:cubicBezTo>
                  <a:cubicBezTo>
                    <a:pt x="100550" y="21621"/>
                    <a:pt x="99814" y="21459"/>
                    <a:pt x="98871" y="21341"/>
                  </a:cubicBezTo>
                  <a:cubicBezTo>
                    <a:pt x="97929" y="21223"/>
                    <a:pt x="96751" y="21164"/>
                    <a:pt x="95337" y="21164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392409-7B35-22A4-463A-D8F8A49938DF}"/>
                </a:ext>
              </a:extLst>
            </p:cNvPr>
            <p:cNvSpPr/>
            <p:nvPr/>
          </p:nvSpPr>
          <p:spPr>
            <a:xfrm>
              <a:off x="7852324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7508" y="41121"/>
                  </a:moveTo>
                  <a:lnTo>
                    <a:pt x="97682" y="41121"/>
                  </a:lnTo>
                  <a:lnTo>
                    <a:pt x="97682" y="103861"/>
                  </a:lnTo>
                  <a:lnTo>
                    <a:pt x="60745" y="103861"/>
                  </a:lnTo>
                  <a:close/>
                  <a:moveTo>
                    <a:pt x="101350" y="27777"/>
                  </a:moveTo>
                  <a:cubicBezTo>
                    <a:pt x="99548" y="27777"/>
                    <a:pt x="97987" y="27822"/>
                    <a:pt x="96666" y="27910"/>
                  </a:cubicBezTo>
                  <a:cubicBezTo>
                    <a:pt x="95344" y="27998"/>
                    <a:pt x="94233" y="28160"/>
                    <a:pt x="93332" y="28396"/>
                  </a:cubicBezTo>
                  <a:cubicBezTo>
                    <a:pt x="92431" y="28632"/>
                    <a:pt x="91695" y="28926"/>
                    <a:pt x="91124" y="29280"/>
                  </a:cubicBezTo>
                  <a:cubicBezTo>
                    <a:pt x="90553" y="29633"/>
                    <a:pt x="90118" y="30046"/>
                    <a:pt x="89818" y="30517"/>
                  </a:cubicBezTo>
                  <a:lnTo>
                    <a:pt x="49059" y="99973"/>
                  </a:lnTo>
                  <a:cubicBezTo>
                    <a:pt x="48650" y="100739"/>
                    <a:pt x="48300" y="101461"/>
                    <a:pt x="48009" y="102138"/>
                  </a:cubicBezTo>
                  <a:cubicBezTo>
                    <a:pt x="47717" y="102815"/>
                    <a:pt x="47484" y="103522"/>
                    <a:pt x="47309" y="104259"/>
                  </a:cubicBezTo>
                  <a:cubicBezTo>
                    <a:pt x="47134" y="104995"/>
                    <a:pt x="47018" y="105805"/>
                    <a:pt x="46959" y="106689"/>
                  </a:cubicBezTo>
                  <a:cubicBezTo>
                    <a:pt x="46901" y="107573"/>
                    <a:pt x="46872" y="108574"/>
                    <a:pt x="46872" y="109693"/>
                  </a:cubicBezTo>
                  <a:cubicBezTo>
                    <a:pt x="46872" y="111107"/>
                    <a:pt x="46945" y="112256"/>
                    <a:pt x="47090" y="113140"/>
                  </a:cubicBezTo>
                  <a:cubicBezTo>
                    <a:pt x="47236" y="114023"/>
                    <a:pt x="47499" y="114701"/>
                    <a:pt x="47879" y="115172"/>
                  </a:cubicBezTo>
                  <a:cubicBezTo>
                    <a:pt x="48259" y="115643"/>
                    <a:pt x="48682" y="115967"/>
                    <a:pt x="49149" y="116144"/>
                  </a:cubicBezTo>
                  <a:cubicBezTo>
                    <a:pt x="49616" y="116321"/>
                    <a:pt x="50201" y="116409"/>
                    <a:pt x="50902" y="116409"/>
                  </a:cubicBezTo>
                  <a:lnTo>
                    <a:pt x="97682" y="116409"/>
                  </a:lnTo>
                  <a:lnTo>
                    <a:pt x="97682" y="140445"/>
                  </a:lnTo>
                  <a:cubicBezTo>
                    <a:pt x="97682" y="140916"/>
                    <a:pt x="97789" y="141314"/>
                    <a:pt x="98001" y="141638"/>
                  </a:cubicBezTo>
                  <a:cubicBezTo>
                    <a:pt x="98213" y="141962"/>
                    <a:pt x="98607" y="142242"/>
                    <a:pt x="99184" y="142477"/>
                  </a:cubicBezTo>
                  <a:cubicBezTo>
                    <a:pt x="99761" y="142713"/>
                    <a:pt x="100534" y="142890"/>
                    <a:pt x="101505" y="143008"/>
                  </a:cubicBezTo>
                  <a:cubicBezTo>
                    <a:pt x="102476" y="143125"/>
                    <a:pt x="103689" y="143184"/>
                    <a:pt x="105145" y="143184"/>
                  </a:cubicBezTo>
                  <a:cubicBezTo>
                    <a:pt x="106662" y="143184"/>
                    <a:pt x="107906" y="143125"/>
                    <a:pt x="108877" y="143008"/>
                  </a:cubicBezTo>
                  <a:cubicBezTo>
                    <a:pt x="109847" y="142890"/>
                    <a:pt x="110636" y="142713"/>
                    <a:pt x="111243" y="142477"/>
                  </a:cubicBezTo>
                  <a:cubicBezTo>
                    <a:pt x="111850" y="142242"/>
                    <a:pt x="112275" y="141962"/>
                    <a:pt x="112518" y="141638"/>
                  </a:cubicBezTo>
                  <a:cubicBezTo>
                    <a:pt x="112760" y="141314"/>
                    <a:pt x="112882" y="140916"/>
                    <a:pt x="112882" y="140445"/>
                  </a:cubicBezTo>
                  <a:lnTo>
                    <a:pt x="112882" y="116409"/>
                  </a:lnTo>
                  <a:lnTo>
                    <a:pt x="125783" y="116409"/>
                  </a:lnTo>
                  <a:cubicBezTo>
                    <a:pt x="126843" y="116409"/>
                    <a:pt x="127668" y="115850"/>
                    <a:pt x="128257" y="114730"/>
                  </a:cubicBezTo>
                  <a:cubicBezTo>
                    <a:pt x="128846" y="113611"/>
                    <a:pt x="129141" y="112079"/>
                    <a:pt x="129141" y="110135"/>
                  </a:cubicBezTo>
                  <a:cubicBezTo>
                    <a:pt x="129141" y="108014"/>
                    <a:pt x="128832" y="106439"/>
                    <a:pt x="128213" y="105408"/>
                  </a:cubicBezTo>
                  <a:cubicBezTo>
                    <a:pt x="127595" y="104377"/>
                    <a:pt x="126785" y="103861"/>
                    <a:pt x="125783" y="103861"/>
                  </a:cubicBezTo>
                  <a:lnTo>
                    <a:pt x="112882" y="103861"/>
                  </a:lnTo>
                  <a:lnTo>
                    <a:pt x="112882" y="30870"/>
                  </a:lnTo>
                  <a:cubicBezTo>
                    <a:pt x="112882" y="30340"/>
                    <a:pt x="112641" y="29883"/>
                    <a:pt x="112161" y="29501"/>
                  </a:cubicBezTo>
                  <a:cubicBezTo>
                    <a:pt x="111680" y="29118"/>
                    <a:pt x="110990" y="28808"/>
                    <a:pt x="110089" y="28573"/>
                  </a:cubicBezTo>
                  <a:cubicBezTo>
                    <a:pt x="109188" y="28337"/>
                    <a:pt x="108002" y="28146"/>
                    <a:pt x="106530" y="27998"/>
                  </a:cubicBezTo>
                  <a:cubicBezTo>
                    <a:pt x="105058" y="27851"/>
                    <a:pt x="103331" y="27777"/>
                    <a:pt x="101350" y="27777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2893FE-1A64-45B5-9A1A-9B50C5E1D37C}"/>
                </a:ext>
              </a:extLst>
            </p:cNvPr>
            <p:cNvSpPr/>
            <p:nvPr/>
          </p:nvSpPr>
          <p:spPr>
            <a:xfrm>
              <a:off x="6172889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86108" y="22366"/>
                  </a:moveTo>
                  <a:cubicBezTo>
                    <a:pt x="82337" y="22366"/>
                    <a:pt x="78817" y="22719"/>
                    <a:pt x="75548" y="23426"/>
                  </a:cubicBezTo>
                  <a:cubicBezTo>
                    <a:pt x="72278" y="24133"/>
                    <a:pt x="69392" y="25002"/>
                    <a:pt x="66888" y="26033"/>
                  </a:cubicBezTo>
                  <a:cubicBezTo>
                    <a:pt x="64384" y="27064"/>
                    <a:pt x="62278" y="28109"/>
                    <a:pt x="60570" y="29170"/>
                  </a:cubicBezTo>
                  <a:cubicBezTo>
                    <a:pt x="58861" y="30230"/>
                    <a:pt x="57727" y="31040"/>
                    <a:pt x="57168" y="31600"/>
                  </a:cubicBezTo>
                  <a:cubicBezTo>
                    <a:pt x="56608" y="32160"/>
                    <a:pt x="56210" y="32646"/>
                    <a:pt x="55975" y="33058"/>
                  </a:cubicBezTo>
                  <a:cubicBezTo>
                    <a:pt x="55739" y="33470"/>
                    <a:pt x="55533" y="33927"/>
                    <a:pt x="55356" y="34428"/>
                  </a:cubicBezTo>
                  <a:cubicBezTo>
                    <a:pt x="55179" y="34928"/>
                    <a:pt x="55061" y="35518"/>
                    <a:pt x="55003" y="36195"/>
                  </a:cubicBezTo>
                  <a:cubicBezTo>
                    <a:pt x="54944" y="36873"/>
                    <a:pt x="54914" y="37653"/>
                    <a:pt x="54914" y="38537"/>
                  </a:cubicBezTo>
                  <a:cubicBezTo>
                    <a:pt x="54914" y="39833"/>
                    <a:pt x="54958" y="40878"/>
                    <a:pt x="55047" y="41674"/>
                  </a:cubicBezTo>
                  <a:cubicBezTo>
                    <a:pt x="55135" y="42469"/>
                    <a:pt x="55282" y="43088"/>
                    <a:pt x="55489" y="43529"/>
                  </a:cubicBezTo>
                  <a:cubicBezTo>
                    <a:pt x="55695" y="43971"/>
                    <a:pt x="55960" y="44266"/>
                    <a:pt x="56284" y="44413"/>
                  </a:cubicBezTo>
                  <a:cubicBezTo>
                    <a:pt x="56608" y="44560"/>
                    <a:pt x="56976" y="44634"/>
                    <a:pt x="57388" y="44634"/>
                  </a:cubicBezTo>
                  <a:cubicBezTo>
                    <a:pt x="57978" y="44634"/>
                    <a:pt x="59009" y="44119"/>
                    <a:pt x="60481" y="43088"/>
                  </a:cubicBezTo>
                  <a:cubicBezTo>
                    <a:pt x="61954" y="42057"/>
                    <a:pt x="63810" y="40952"/>
                    <a:pt x="66048" y="39774"/>
                  </a:cubicBezTo>
                  <a:cubicBezTo>
                    <a:pt x="68287" y="38596"/>
                    <a:pt x="70835" y="37491"/>
                    <a:pt x="73692" y="36460"/>
                  </a:cubicBezTo>
                  <a:cubicBezTo>
                    <a:pt x="76549" y="35429"/>
                    <a:pt x="79686" y="34914"/>
                    <a:pt x="83103" y="34914"/>
                  </a:cubicBezTo>
                  <a:cubicBezTo>
                    <a:pt x="86225" y="34914"/>
                    <a:pt x="88980" y="35370"/>
                    <a:pt x="91365" y="36283"/>
                  </a:cubicBezTo>
                  <a:cubicBezTo>
                    <a:pt x="93751" y="37197"/>
                    <a:pt x="95710" y="38448"/>
                    <a:pt x="97242" y="40039"/>
                  </a:cubicBezTo>
                  <a:cubicBezTo>
                    <a:pt x="98774" y="41630"/>
                    <a:pt x="99922" y="43500"/>
                    <a:pt x="100688" y="45650"/>
                  </a:cubicBezTo>
                  <a:cubicBezTo>
                    <a:pt x="101454" y="47801"/>
                    <a:pt x="101837" y="50054"/>
                    <a:pt x="101837" y="52410"/>
                  </a:cubicBezTo>
                  <a:cubicBezTo>
                    <a:pt x="101837" y="55650"/>
                    <a:pt x="101263" y="58581"/>
                    <a:pt x="100114" y="61203"/>
                  </a:cubicBezTo>
                  <a:cubicBezTo>
                    <a:pt x="98965" y="63824"/>
                    <a:pt x="97316" y="66078"/>
                    <a:pt x="95165" y="67963"/>
                  </a:cubicBezTo>
                  <a:cubicBezTo>
                    <a:pt x="93015" y="69848"/>
                    <a:pt x="90393" y="71291"/>
                    <a:pt x="87301" y="72293"/>
                  </a:cubicBezTo>
                  <a:cubicBezTo>
                    <a:pt x="84208" y="73294"/>
                    <a:pt x="80717" y="73795"/>
                    <a:pt x="76829" y="73795"/>
                  </a:cubicBezTo>
                  <a:lnTo>
                    <a:pt x="66844" y="73795"/>
                  </a:lnTo>
                  <a:cubicBezTo>
                    <a:pt x="66314" y="73795"/>
                    <a:pt x="65842" y="73898"/>
                    <a:pt x="65430" y="74104"/>
                  </a:cubicBezTo>
                  <a:cubicBezTo>
                    <a:pt x="65017" y="74311"/>
                    <a:pt x="64649" y="74635"/>
                    <a:pt x="64325" y="75076"/>
                  </a:cubicBezTo>
                  <a:cubicBezTo>
                    <a:pt x="64001" y="75518"/>
                    <a:pt x="63751" y="76107"/>
                    <a:pt x="63574" y="76844"/>
                  </a:cubicBezTo>
                  <a:cubicBezTo>
                    <a:pt x="63397" y="77580"/>
                    <a:pt x="63309" y="78508"/>
                    <a:pt x="63309" y="79627"/>
                  </a:cubicBezTo>
                  <a:cubicBezTo>
                    <a:pt x="63309" y="80864"/>
                    <a:pt x="63416" y="81866"/>
                    <a:pt x="63629" y="82632"/>
                  </a:cubicBezTo>
                  <a:cubicBezTo>
                    <a:pt x="63842" y="83398"/>
                    <a:pt x="64116" y="84016"/>
                    <a:pt x="64450" y="84487"/>
                  </a:cubicBezTo>
                  <a:cubicBezTo>
                    <a:pt x="64785" y="84959"/>
                    <a:pt x="65180" y="85297"/>
                    <a:pt x="65636" y="85504"/>
                  </a:cubicBezTo>
                  <a:cubicBezTo>
                    <a:pt x="66092" y="85710"/>
                    <a:pt x="66564" y="85813"/>
                    <a:pt x="67051" y="85813"/>
                  </a:cubicBezTo>
                  <a:lnTo>
                    <a:pt x="78276" y="85813"/>
                  </a:lnTo>
                  <a:cubicBezTo>
                    <a:pt x="82961" y="85813"/>
                    <a:pt x="87145" y="86314"/>
                    <a:pt x="90826" y="87315"/>
                  </a:cubicBezTo>
                  <a:cubicBezTo>
                    <a:pt x="94507" y="88317"/>
                    <a:pt x="97610" y="89760"/>
                    <a:pt x="100134" y="91645"/>
                  </a:cubicBezTo>
                  <a:cubicBezTo>
                    <a:pt x="102659" y="93530"/>
                    <a:pt x="104576" y="95769"/>
                    <a:pt x="105884" y="98361"/>
                  </a:cubicBezTo>
                  <a:cubicBezTo>
                    <a:pt x="107192" y="100953"/>
                    <a:pt x="107846" y="103869"/>
                    <a:pt x="107846" y="107109"/>
                  </a:cubicBezTo>
                  <a:cubicBezTo>
                    <a:pt x="107846" y="110055"/>
                    <a:pt x="107332" y="112780"/>
                    <a:pt x="106305" y="115283"/>
                  </a:cubicBezTo>
                  <a:cubicBezTo>
                    <a:pt x="105278" y="117787"/>
                    <a:pt x="103737" y="119952"/>
                    <a:pt x="101682" y="121778"/>
                  </a:cubicBezTo>
                  <a:cubicBezTo>
                    <a:pt x="99627" y="123604"/>
                    <a:pt x="97088" y="125018"/>
                    <a:pt x="94067" y="126020"/>
                  </a:cubicBezTo>
                  <a:cubicBezTo>
                    <a:pt x="91045" y="127021"/>
                    <a:pt x="87540" y="127522"/>
                    <a:pt x="83552" y="127522"/>
                  </a:cubicBezTo>
                  <a:cubicBezTo>
                    <a:pt x="79442" y="127522"/>
                    <a:pt x="75710" y="127051"/>
                    <a:pt x="72356" y="126108"/>
                  </a:cubicBezTo>
                  <a:cubicBezTo>
                    <a:pt x="69002" y="125166"/>
                    <a:pt x="66071" y="124149"/>
                    <a:pt x="63563" y="123060"/>
                  </a:cubicBezTo>
                  <a:cubicBezTo>
                    <a:pt x="61055" y="121970"/>
                    <a:pt x="59000" y="120953"/>
                    <a:pt x="57399" y="120011"/>
                  </a:cubicBezTo>
                  <a:cubicBezTo>
                    <a:pt x="55798" y="119068"/>
                    <a:pt x="54725" y="118597"/>
                    <a:pt x="54181" y="118597"/>
                  </a:cubicBezTo>
                  <a:cubicBezTo>
                    <a:pt x="53395" y="118597"/>
                    <a:pt x="52790" y="119009"/>
                    <a:pt x="52367" y="119834"/>
                  </a:cubicBezTo>
                  <a:cubicBezTo>
                    <a:pt x="51945" y="120659"/>
                    <a:pt x="51733" y="122132"/>
                    <a:pt x="51733" y="124252"/>
                  </a:cubicBezTo>
                  <a:cubicBezTo>
                    <a:pt x="51733" y="125490"/>
                    <a:pt x="51777" y="126535"/>
                    <a:pt x="51866" y="127389"/>
                  </a:cubicBezTo>
                  <a:cubicBezTo>
                    <a:pt x="51954" y="128244"/>
                    <a:pt x="52086" y="128965"/>
                    <a:pt x="52263" y="129554"/>
                  </a:cubicBezTo>
                  <a:cubicBezTo>
                    <a:pt x="52440" y="130144"/>
                    <a:pt x="52646" y="130644"/>
                    <a:pt x="52882" y="131057"/>
                  </a:cubicBezTo>
                  <a:cubicBezTo>
                    <a:pt x="53117" y="131469"/>
                    <a:pt x="53456" y="131881"/>
                    <a:pt x="53898" y="132294"/>
                  </a:cubicBezTo>
                  <a:cubicBezTo>
                    <a:pt x="54340" y="132706"/>
                    <a:pt x="55415" y="133369"/>
                    <a:pt x="57123" y="134282"/>
                  </a:cubicBezTo>
                  <a:cubicBezTo>
                    <a:pt x="58832" y="135195"/>
                    <a:pt x="60982" y="136079"/>
                    <a:pt x="63574" y="136933"/>
                  </a:cubicBezTo>
                  <a:cubicBezTo>
                    <a:pt x="66166" y="137787"/>
                    <a:pt x="69127" y="138524"/>
                    <a:pt x="72455" y="139142"/>
                  </a:cubicBezTo>
                  <a:cubicBezTo>
                    <a:pt x="75783" y="139761"/>
                    <a:pt x="79362" y="140070"/>
                    <a:pt x="83192" y="140070"/>
                  </a:cubicBezTo>
                  <a:cubicBezTo>
                    <a:pt x="89495" y="140070"/>
                    <a:pt x="95151" y="139260"/>
                    <a:pt x="100158" y="137640"/>
                  </a:cubicBezTo>
                  <a:cubicBezTo>
                    <a:pt x="105165" y="136020"/>
                    <a:pt x="109378" y="133708"/>
                    <a:pt x="112794" y="130703"/>
                  </a:cubicBezTo>
                  <a:cubicBezTo>
                    <a:pt x="116211" y="127699"/>
                    <a:pt x="118833" y="124090"/>
                    <a:pt x="120659" y="119878"/>
                  </a:cubicBezTo>
                  <a:cubicBezTo>
                    <a:pt x="122485" y="115666"/>
                    <a:pt x="123398" y="110939"/>
                    <a:pt x="123398" y="105695"/>
                  </a:cubicBezTo>
                  <a:cubicBezTo>
                    <a:pt x="123398" y="102102"/>
                    <a:pt x="122736" y="98729"/>
                    <a:pt x="121410" y="95577"/>
                  </a:cubicBezTo>
                  <a:cubicBezTo>
                    <a:pt x="120085" y="92426"/>
                    <a:pt x="118244" y="89672"/>
                    <a:pt x="115887" y="87315"/>
                  </a:cubicBezTo>
                  <a:cubicBezTo>
                    <a:pt x="113531" y="84959"/>
                    <a:pt x="110718" y="83000"/>
                    <a:pt x="107448" y="81439"/>
                  </a:cubicBezTo>
                  <a:cubicBezTo>
                    <a:pt x="104179" y="79878"/>
                    <a:pt x="100570" y="78891"/>
                    <a:pt x="96623" y="78479"/>
                  </a:cubicBezTo>
                  <a:lnTo>
                    <a:pt x="96623" y="78302"/>
                  </a:lnTo>
                  <a:cubicBezTo>
                    <a:pt x="100099" y="77654"/>
                    <a:pt x="103162" y="76490"/>
                    <a:pt x="105813" y="74811"/>
                  </a:cubicBezTo>
                  <a:cubicBezTo>
                    <a:pt x="108464" y="73132"/>
                    <a:pt x="110703" y="71100"/>
                    <a:pt x="112529" y="68714"/>
                  </a:cubicBezTo>
                  <a:cubicBezTo>
                    <a:pt x="114356" y="66328"/>
                    <a:pt x="115740" y="63589"/>
                    <a:pt x="116683" y="60496"/>
                  </a:cubicBezTo>
                  <a:cubicBezTo>
                    <a:pt x="117625" y="57403"/>
                    <a:pt x="118096" y="54060"/>
                    <a:pt x="118096" y="50466"/>
                  </a:cubicBezTo>
                  <a:cubicBezTo>
                    <a:pt x="118096" y="46284"/>
                    <a:pt x="117434" y="42469"/>
                    <a:pt x="116108" y="39023"/>
                  </a:cubicBezTo>
                  <a:cubicBezTo>
                    <a:pt x="114783" y="35576"/>
                    <a:pt x="112780" y="32616"/>
                    <a:pt x="110099" y="30142"/>
                  </a:cubicBezTo>
                  <a:cubicBezTo>
                    <a:pt x="107419" y="27668"/>
                    <a:pt x="104076" y="25753"/>
                    <a:pt x="100070" y="24398"/>
                  </a:cubicBezTo>
                  <a:cubicBezTo>
                    <a:pt x="96064" y="23043"/>
                    <a:pt x="91410" y="22366"/>
                    <a:pt x="86108" y="22366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7044FDB-8607-5ADC-1BFA-94FE6BD8A47A}"/>
                </a:ext>
              </a:extLst>
            </p:cNvPr>
            <p:cNvSpPr/>
            <p:nvPr/>
          </p:nvSpPr>
          <p:spPr>
            <a:xfrm>
              <a:off x="4491162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0715" y="20910"/>
                  </a:moveTo>
                  <a:cubicBezTo>
                    <a:pt x="87240" y="20910"/>
                    <a:pt x="83926" y="21263"/>
                    <a:pt x="80774" y="21970"/>
                  </a:cubicBezTo>
                  <a:cubicBezTo>
                    <a:pt x="77622" y="22677"/>
                    <a:pt x="74736" y="23546"/>
                    <a:pt x="72114" y="24577"/>
                  </a:cubicBezTo>
                  <a:cubicBezTo>
                    <a:pt x="69493" y="25608"/>
                    <a:pt x="67313" y="26653"/>
                    <a:pt x="65575" y="27714"/>
                  </a:cubicBezTo>
                  <a:cubicBezTo>
                    <a:pt x="63837" y="28774"/>
                    <a:pt x="62615" y="29614"/>
                    <a:pt x="61908" y="30232"/>
                  </a:cubicBezTo>
                  <a:cubicBezTo>
                    <a:pt x="61201" y="30851"/>
                    <a:pt x="60730" y="31366"/>
                    <a:pt x="60494" y="31779"/>
                  </a:cubicBezTo>
                  <a:cubicBezTo>
                    <a:pt x="60258" y="32191"/>
                    <a:pt x="60067" y="32633"/>
                    <a:pt x="59920" y="33104"/>
                  </a:cubicBezTo>
                  <a:cubicBezTo>
                    <a:pt x="59772" y="33576"/>
                    <a:pt x="59669" y="34135"/>
                    <a:pt x="59610" y="34783"/>
                  </a:cubicBezTo>
                  <a:cubicBezTo>
                    <a:pt x="59551" y="35431"/>
                    <a:pt x="59522" y="36197"/>
                    <a:pt x="59522" y="37081"/>
                  </a:cubicBezTo>
                  <a:cubicBezTo>
                    <a:pt x="59522" y="38318"/>
                    <a:pt x="59583" y="39378"/>
                    <a:pt x="59704" y="40262"/>
                  </a:cubicBezTo>
                  <a:cubicBezTo>
                    <a:pt x="59826" y="41146"/>
                    <a:pt x="59993" y="41853"/>
                    <a:pt x="60205" y="42383"/>
                  </a:cubicBezTo>
                  <a:cubicBezTo>
                    <a:pt x="60418" y="42913"/>
                    <a:pt x="60692" y="43296"/>
                    <a:pt x="61026" y="43532"/>
                  </a:cubicBezTo>
                  <a:cubicBezTo>
                    <a:pt x="61361" y="43767"/>
                    <a:pt x="61741" y="43885"/>
                    <a:pt x="62166" y="43885"/>
                  </a:cubicBezTo>
                  <a:cubicBezTo>
                    <a:pt x="62896" y="43885"/>
                    <a:pt x="64005" y="43384"/>
                    <a:pt x="65494" y="42383"/>
                  </a:cubicBezTo>
                  <a:cubicBezTo>
                    <a:pt x="66983" y="41381"/>
                    <a:pt x="68837" y="40291"/>
                    <a:pt x="71056" y="39113"/>
                  </a:cubicBezTo>
                  <a:cubicBezTo>
                    <a:pt x="73275" y="37935"/>
                    <a:pt x="75858" y="36845"/>
                    <a:pt x="78807" y="35844"/>
                  </a:cubicBezTo>
                  <a:cubicBezTo>
                    <a:pt x="81755" y="34842"/>
                    <a:pt x="85083" y="34341"/>
                    <a:pt x="88791" y="34341"/>
                  </a:cubicBezTo>
                  <a:cubicBezTo>
                    <a:pt x="91952" y="34341"/>
                    <a:pt x="94748" y="34842"/>
                    <a:pt x="97179" y="35844"/>
                  </a:cubicBezTo>
                  <a:cubicBezTo>
                    <a:pt x="99611" y="36845"/>
                    <a:pt x="101632" y="38200"/>
                    <a:pt x="103243" y="39908"/>
                  </a:cubicBezTo>
                  <a:cubicBezTo>
                    <a:pt x="104854" y="41617"/>
                    <a:pt x="106084" y="43605"/>
                    <a:pt x="106935" y="45873"/>
                  </a:cubicBezTo>
                  <a:cubicBezTo>
                    <a:pt x="107786" y="48141"/>
                    <a:pt x="108212" y="50542"/>
                    <a:pt x="108212" y="53075"/>
                  </a:cubicBezTo>
                  <a:cubicBezTo>
                    <a:pt x="108212" y="55608"/>
                    <a:pt x="107939" y="58318"/>
                    <a:pt x="107392" y="61205"/>
                  </a:cubicBezTo>
                  <a:cubicBezTo>
                    <a:pt x="106846" y="64092"/>
                    <a:pt x="105708" y="67302"/>
                    <a:pt x="103978" y="70837"/>
                  </a:cubicBezTo>
                  <a:cubicBezTo>
                    <a:pt x="102248" y="74372"/>
                    <a:pt x="99789" y="78289"/>
                    <a:pt x="96602" y="82590"/>
                  </a:cubicBezTo>
                  <a:cubicBezTo>
                    <a:pt x="93415" y="86890"/>
                    <a:pt x="89180" y="91750"/>
                    <a:pt x="83899" y="97170"/>
                  </a:cubicBezTo>
                  <a:lnTo>
                    <a:pt x="61043" y="120676"/>
                  </a:lnTo>
                  <a:cubicBezTo>
                    <a:pt x="60315" y="121442"/>
                    <a:pt x="59723" y="122163"/>
                    <a:pt x="59268" y="122841"/>
                  </a:cubicBezTo>
                  <a:cubicBezTo>
                    <a:pt x="58812" y="123518"/>
                    <a:pt x="58433" y="124196"/>
                    <a:pt x="58129" y="124873"/>
                  </a:cubicBezTo>
                  <a:cubicBezTo>
                    <a:pt x="57826" y="125551"/>
                    <a:pt x="57629" y="126331"/>
                    <a:pt x="57538" y="127215"/>
                  </a:cubicBezTo>
                  <a:cubicBezTo>
                    <a:pt x="57447" y="128098"/>
                    <a:pt x="57401" y="129129"/>
                    <a:pt x="57401" y="130308"/>
                  </a:cubicBezTo>
                  <a:cubicBezTo>
                    <a:pt x="57401" y="131604"/>
                    <a:pt x="57504" y="132694"/>
                    <a:pt x="57710" y="133577"/>
                  </a:cubicBezTo>
                  <a:cubicBezTo>
                    <a:pt x="57917" y="134461"/>
                    <a:pt x="58241" y="135138"/>
                    <a:pt x="58682" y="135610"/>
                  </a:cubicBezTo>
                  <a:cubicBezTo>
                    <a:pt x="59124" y="136081"/>
                    <a:pt x="59654" y="136420"/>
                    <a:pt x="60273" y="136626"/>
                  </a:cubicBezTo>
                  <a:cubicBezTo>
                    <a:pt x="60892" y="136832"/>
                    <a:pt x="61613" y="136935"/>
                    <a:pt x="62438" y="136935"/>
                  </a:cubicBezTo>
                  <a:lnTo>
                    <a:pt x="125620" y="136935"/>
                  </a:lnTo>
                  <a:cubicBezTo>
                    <a:pt x="126150" y="136935"/>
                    <a:pt x="126636" y="136803"/>
                    <a:pt x="127078" y="136537"/>
                  </a:cubicBezTo>
                  <a:cubicBezTo>
                    <a:pt x="127520" y="136272"/>
                    <a:pt x="127873" y="135860"/>
                    <a:pt x="128139" y="135300"/>
                  </a:cubicBezTo>
                  <a:cubicBezTo>
                    <a:pt x="128404" y="134741"/>
                    <a:pt x="128610" y="134048"/>
                    <a:pt x="128757" y="133224"/>
                  </a:cubicBezTo>
                  <a:cubicBezTo>
                    <a:pt x="128904" y="132399"/>
                    <a:pt x="128978" y="131456"/>
                    <a:pt x="128978" y="130396"/>
                  </a:cubicBezTo>
                  <a:cubicBezTo>
                    <a:pt x="128978" y="129336"/>
                    <a:pt x="128904" y="128408"/>
                    <a:pt x="128757" y="127612"/>
                  </a:cubicBezTo>
                  <a:cubicBezTo>
                    <a:pt x="128610" y="126817"/>
                    <a:pt x="128374" y="126154"/>
                    <a:pt x="128050" y="125624"/>
                  </a:cubicBezTo>
                  <a:cubicBezTo>
                    <a:pt x="127726" y="125094"/>
                    <a:pt x="127343" y="124696"/>
                    <a:pt x="126901" y="124431"/>
                  </a:cubicBezTo>
                  <a:cubicBezTo>
                    <a:pt x="126460" y="124166"/>
                    <a:pt x="126003" y="124034"/>
                    <a:pt x="125532" y="124034"/>
                  </a:cubicBezTo>
                  <a:lnTo>
                    <a:pt x="75781" y="124034"/>
                  </a:lnTo>
                  <a:lnTo>
                    <a:pt x="93896" y="105123"/>
                  </a:lnTo>
                  <a:cubicBezTo>
                    <a:pt x="100436" y="98407"/>
                    <a:pt x="105679" y="92472"/>
                    <a:pt x="109626" y="87317"/>
                  </a:cubicBezTo>
                  <a:cubicBezTo>
                    <a:pt x="113573" y="82163"/>
                    <a:pt x="116592" y="77479"/>
                    <a:pt x="118683" y="73267"/>
                  </a:cubicBezTo>
                  <a:cubicBezTo>
                    <a:pt x="120775" y="69055"/>
                    <a:pt x="122144" y="65137"/>
                    <a:pt x="122792" y="61514"/>
                  </a:cubicBezTo>
                  <a:cubicBezTo>
                    <a:pt x="123440" y="57891"/>
                    <a:pt x="123764" y="54253"/>
                    <a:pt x="123764" y="50601"/>
                  </a:cubicBezTo>
                  <a:cubicBezTo>
                    <a:pt x="123764" y="46536"/>
                    <a:pt x="123087" y="42707"/>
                    <a:pt x="121732" y="39113"/>
                  </a:cubicBezTo>
                  <a:cubicBezTo>
                    <a:pt x="120377" y="35520"/>
                    <a:pt x="118330" y="32368"/>
                    <a:pt x="115591" y="29658"/>
                  </a:cubicBezTo>
                  <a:cubicBezTo>
                    <a:pt x="112851" y="26948"/>
                    <a:pt x="109405" y="24813"/>
                    <a:pt x="105252" y="23251"/>
                  </a:cubicBezTo>
                  <a:cubicBezTo>
                    <a:pt x="101098" y="21690"/>
                    <a:pt x="96253" y="20910"/>
                    <a:pt x="90715" y="2091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C2D8AA-736A-569E-3135-D3357BCAE32A}"/>
                </a:ext>
              </a:extLst>
            </p:cNvPr>
            <p:cNvSpPr txBox="1"/>
            <p:nvPr/>
          </p:nvSpPr>
          <p:spPr>
            <a:xfrm>
              <a:off x="3902039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5D7AC0"/>
                  </a:solidFill>
                  <a:latin typeface="+mj-lt"/>
                </a:rPr>
                <a:t>Data Upload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13CED8-EF12-7965-BB1F-AC4CD991EE0D}"/>
                </a:ext>
              </a:extLst>
            </p:cNvPr>
            <p:cNvSpPr txBox="1"/>
            <p:nvPr/>
          </p:nvSpPr>
          <p:spPr>
            <a:xfrm>
              <a:off x="5581473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Config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CE1C78-40D0-0D18-BDDA-BA3EE6C93DD9}"/>
                </a:ext>
              </a:extLst>
            </p:cNvPr>
            <p:cNvSpPr txBox="1"/>
            <p:nvPr/>
          </p:nvSpPr>
          <p:spPr>
            <a:xfrm>
              <a:off x="7260909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5243B-BE5C-7C5D-848A-E62E4172C085}"/>
                </a:ext>
              </a:extLst>
            </p:cNvPr>
            <p:cNvCxnSpPr>
              <a:cxnSpLocks/>
            </p:cNvCxnSpPr>
            <p:nvPr/>
          </p:nvCxnSpPr>
          <p:spPr>
            <a:xfrm>
              <a:off x="4692968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665D69-16B2-9D07-90D2-EA31C0D968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95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F7F1304-C282-E47F-244E-88897910A085}"/>
                </a:ext>
              </a:extLst>
            </p:cNvPr>
            <p:cNvSpPr/>
            <p:nvPr/>
          </p:nvSpPr>
          <p:spPr>
            <a:xfrm>
              <a:off x="9519646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BC6C9-DDE5-F798-BB03-8A05BD4AA2ED}"/>
                </a:ext>
              </a:extLst>
            </p:cNvPr>
            <p:cNvSpPr txBox="1"/>
            <p:nvPr/>
          </p:nvSpPr>
          <p:spPr>
            <a:xfrm>
              <a:off x="8928231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2AD7D05-E85C-C19A-5B29-9B7A5B08C82B}"/>
                </a:ext>
              </a:extLst>
            </p:cNvPr>
            <p:cNvCxnSpPr>
              <a:cxnSpLocks/>
            </p:cNvCxnSpPr>
            <p:nvPr/>
          </p:nvCxnSpPr>
          <p:spPr>
            <a:xfrm>
              <a:off x="8047717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58766C-D710-5423-9915-363559ECB255}"/>
              </a:ext>
            </a:extLst>
          </p:cNvPr>
          <p:cNvGrpSpPr/>
          <p:nvPr/>
        </p:nvGrpSpPr>
        <p:grpSpPr>
          <a:xfrm>
            <a:off x="2255809" y="1573096"/>
            <a:ext cx="8072377" cy="619240"/>
            <a:chOff x="2241061" y="1573096"/>
            <a:chExt cx="8072377" cy="6192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0061D0-586A-E0E9-70A0-85F92EC73147}"/>
                </a:ext>
              </a:extLst>
            </p:cNvPr>
            <p:cNvGrpSpPr/>
            <p:nvPr/>
          </p:nvGrpSpPr>
          <p:grpSpPr>
            <a:xfrm>
              <a:off x="2241061" y="1573096"/>
              <a:ext cx="6396892" cy="603579"/>
              <a:chOff x="2897554" y="2316719"/>
              <a:chExt cx="6396892" cy="60357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E4DEFDC-1C6F-F012-F5FE-8B0FFC2EF941}"/>
                  </a:ext>
                </a:extLst>
              </p:cNvPr>
              <p:cNvGrpSpPr/>
              <p:nvPr/>
            </p:nvGrpSpPr>
            <p:grpSpPr>
              <a:xfrm>
                <a:off x="2897554" y="2316719"/>
                <a:ext cx="6396892" cy="603579"/>
                <a:chOff x="2897554" y="3128698"/>
                <a:chExt cx="6396892" cy="603579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C86AF85-3673-8513-43B9-9E862E014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3687" y="3346042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8D8CA8-6902-52EA-01BD-896FC3862CBC}"/>
                    </a:ext>
                  </a:extLst>
                </p:cNvPr>
                <p:cNvSpPr txBox="1"/>
                <p:nvPr/>
              </p:nvSpPr>
              <p:spPr>
                <a:xfrm>
                  <a:off x="2897554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chemeClr val="bg1"/>
                      </a:solidFill>
                      <a:latin typeface="+mj-lt"/>
                    </a:rPr>
                    <a:t>Get Started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77C5171-3996-C795-8DFA-DA510E0ADF53}"/>
                    </a:ext>
                  </a:extLst>
                </p:cNvPr>
                <p:cNvGrpSpPr/>
                <p:nvPr/>
              </p:nvGrpSpPr>
              <p:grpSpPr>
                <a:xfrm>
                  <a:off x="5180910" y="3128698"/>
                  <a:ext cx="125058" cy="49750"/>
                  <a:chOff x="28121765" y="3483699"/>
                  <a:chExt cx="1753544" cy="914400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A649FD7-F3D9-2F1C-B003-DEAB6E6A2FFF}"/>
                      </a:ext>
                    </a:extLst>
                  </p:cNvPr>
                  <p:cNvCxnSpPr/>
                  <p:nvPr/>
                </p:nvCxnSpPr>
                <p:spPr>
                  <a:xfrm>
                    <a:off x="28121765" y="3483699"/>
                    <a:ext cx="914407" cy="91440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2470121-A8D7-C3B6-74BE-B545B432E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44445" y="3483699"/>
                    <a:ext cx="830864" cy="91440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AA22096D-B6B0-AD6E-0B90-F42CA711CC77}"/>
                    </a:ext>
                  </a:extLst>
                </p:cNvPr>
                <p:cNvSpPr/>
                <p:nvPr/>
              </p:nvSpPr>
              <p:spPr>
                <a:xfrm>
                  <a:off x="8527274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7508" y="41121"/>
                      </a:moveTo>
                      <a:lnTo>
                        <a:pt x="97682" y="41121"/>
                      </a:lnTo>
                      <a:lnTo>
                        <a:pt x="97682" y="103861"/>
                      </a:lnTo>
                      <a:lnTo>
                        <a:pt x="60745" y="103861"/>
                      </a:lnTo>
                      <a:close/>
                      <a:moveTo>
                        <a:pt x="101350" y="27777"/>
                      </a:moveTo>
                      <a:cubicBezTo>
                        <a:pt x="99548" y="27777"/>
                        <a:pt x="97987" y="27822"/>
                        <a:pt x="96666" y="27910"/>
                      </a:cubicBezTo>
                      <a:cubicBezTo>
                        <a:pt x="95344" y="27998"/>
                        <a:pt x="94233" y="28160"/>
                        <a:pt x="93332" y="28396"/>
                      </a:cubicBezTo>
                      <a:cubicBezTo>
                        <a:pt x="92431" y="28632"/>
                        <a:pt x="91695" y="28926"/>
                        <a:pt x="91124" y="29280"/>
                      </a:cubicBezTo>
                      <a:cubicBezTo>
                        <a:pt x="90553" y="29633"/>
                        <a:pt x="90118" y="30046"/>
                        <a:pt x="89818" y="30517"/>
                      </a:cubicBezTo>
                      <a:lnTo>
                        <a:pt x="49059" y="99973"/>
                      </a:lnTo>
                      <a:cubicBezTo>
                        <a:pt x="48650" y="100739"/>
                        <a:pt x="48300" y="101461"/>
                        <a:pt x="48009" y="102138"/>
                      </a:cubicBezTo>
                      <a:cubicBezTo>
                        <a:pt x="47717" y="102815"/>
                        <a:pt x="47484" y="103522"/>
                        <a:pt x="47309" y="104259"/>
                      </a:cubicBezTo>
                      <a:cubicBezTo>
                        <a:pt x="47134" y="104995"/>
                        <a:pt x="47018" y="105805"/>
                        <a:pt x="46959" y="106689"/>
                      </a:cubicBezTo>
                      <a:cubicBezTo>
                        <a:pt x="46901" y="107573"/>
                        <a:pt x="46872" y="108574"/>
                        <a:pt x="46872" y="109693"/>
                      </a:cubicBezTo>
                      <a:cubicBezTo>
                        <a:pt x="46872" y="111107"/>
                        <a:pt x="46945" y="112256"/>
                        <a:pt x="47090" y="113140"/>
                      </a:cubicBezTo>
                      <a:cubicBezTo>
                        <a:pt x="47236" y="114023"/>
                        <a:pt x="47499" y="114701"/>
                        <a:pt x="47879" y="115172"/>
                      </a:cubicBezTo>
                      <a:cubicBezTo>
                        <a:pt x="48259" y="115643"/>
                        <a:pt x="48682" y="115967"/>
                        <a:pt x="49149" y="116144"/>
                      </a:cubicBezTo>
                      <a:cubicBezTo>
                        <a:pt x="49616" y="116321"/>
                        <a:pt x="50201" y="116409"/>
                        <a:pt x="50902" y="116409"/>
                      </a:cubicBezTo>
                      <a:lnTo>
                        <a:pt x="97682" y="116409"/>
                      </a:lnTo>
                      <a:lnTo>
                        <a:pt x="97682" y="140445"/>
                      </a:lnTo>
                      <a:cubicBezTo>
                        <a:pt x="97682" y="140916"/>
                        <a:pt x="97789" y="141314"/>
                        <a:pt x="98001" y="141638"/>
                      </a:cubicBezTo>
                      <a:cubicBezTo>
                        <a:pt x="98213" y="141962"/>
                        <a:pt x="98607" y="142242"/>
                        <a:pt x="99184" y="142477"/>
                      </a:cubicBezTo>
                      <a:cubicBezTo>
                        <a:pt x="99761" y="142713"/>
                        <a:pt x="100534" y="142890"/>
                        <a:pt x="101505" y="143008"/>
                      </a:cubicBezTo>
                      <a:cubicBezTo>
                        <a:pt x="102476" y="143125"/>
                        <a:pt x="103689" y="143184"/>
                        <a:pt x="105145" y="143184"/>
                      </a:cubicBezTo>
                      <a:cubicBezTo>
                        <a:pt x="106662" y="143184"/>
                        <a:pt x="107906" y="143125"/>
                        <a:pt x="108877" y="143008"/>
                      </a:cubicBezTo>
                      <a:cubicBezTo>
                        <a:pt x="109847" y="142890"/>
                        <a:pt x="110636" y="142713"/>
                        <a:pt x="111243" y="142477"/>
                      </a:cubicBezTo>
                      <a:cubicBezTo>
                        <a:pt x="111850" y="142242"/>
                        <a:pt x="112275" y="141962"/>
                        <a:pt x="112518" y="141638"/>
                      </a:cubicBezTo>
                      <a:cubicBezTo>
                        <a:pt x="112760" y="141314"/>
                        <a:pt x="112882" y="140916"/>
                        <a:pt x="112882" y="140445"/>
                      </a:cubicBezTo>
                      <a:lnTo>
                        <a:pt x="112882" y="116409"/>
                      </a:lnTo>
                      <a:lnTo>
                        <a:pt x="125783" y="116409"/>
                      </a:lnTo>
                      <a:cubicBezTo>
                        <a:pt x="126843" y="116409"/>
                        <a:pt x="127668" y="115850"/>
                        <a:pt x="128257" y="114730"/>
                      </a:cubicBezTo>
                      <a:cubicBezTo>
                        <a:pt x="128846" y="113611"/>
                        <a:pt x="129141" y="112079"/>
                        <a:pt x="129141" y="110135"/>
                      </a:cubicBezTo>
                      <a:cubicBezTo>
                        <a:pt x="129141" y="108014"/>
                        <a:pt x="128832" y="106439"/>
                        <a:pt x="128213" y="105408"/>
                      </a:cubicBezTo>
                      <a:cubicBezTo>
                        <a:pt x="127595" y="104377"/>
                        <a:pt x="126785" y="103861"/>
                        <a:pt x="125783" y="103861"/>
                      </a:cubicBezTo>
                      <a:lnTo>
                        <a:pt x="112882" y="103861"/>
                      </a:lnTo>
                      <a:lnTo>
                        <a:pt x="112882" y="30870"/>
                      </a:lnTo>
                      <a:cubicBezTo>
                        <a:pt x="112882" y="30340"/>
                        <a:pt x="112641" y="29883"/>
                        <a:pt x="112161" y="29501"/>
                      </a:cubicBezTo>
                      <a:cubicBezTo>
                        <a:pt x="111680" y="29118"/>
                        <a:pt x="110990" y="28808"/>
                        <a:pt x="110089" y="28573"/>
                      </a:cubicBezTo>
                      <a:cubicBezTo>
                        <a:pt x="109188" y="28337"/>
                        <a:pt x="108002" y="28146"/>
                        <a:pt x="106530" y="27998"/>
                      </a:cubicBezTo>
                      <a:cubicBezTo>
                        <a:pt x="105058" y="27851"/>
                        <a:pt x="103331" y="27777"/>
                        <a:pt x="101350" y="27777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AD43E24B-BD1B-495A-DDDB-F8263FBF40A5}"/>
                    </a:ext>
                  </a:extLst>
                </p:cNvPr>
                <p:cNvSpPr/>
                <p:nvPr/>
              </p:nvSpPr>
              <p:spPr>
                <a:xfrm>
                  <a:off x="6847839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86108" y="22366"/>
                      </a:moveTo>
                      <a:cubicBezTo>
                        <a:pt x="82337" y="22366"/>
                        <a:pt x="78817" y="22719"/>
                        <a:pt x="75548" y="23426"/>
                      </a:cubicBezTo>
                      <a:cubicBezTo>
                        <a:pt x="72278" y="24133"/>
                        <a:pt x="69392" y="25002"/>
                        <a:pt x="66888" y="26033"/>
                      </a:cubicBezTo>
                      <a:cubicBezTo>
                        <a:pt x="64384" y="27064"/>
                        <a:pt x="62278" y="28109"/>
                        <a:pt x="60570" y="29170"/>
                      </a:cubicBezTo>
                      <a:cubicBezTo>
                        <a:pt x="58861" y="30230"/>
                        <a:pt x="57727" y="31040"/>
                        <a:pt x="57168" y="31600"/>
                      </a:cubicBezTo>
                      <a:cubicBezTo>
                        <a:pt x="56608" y="32160"/>
                        <a:pt x="56210" y="32646"/>
                        <a:pt x="55975" y="33058"/>
                      </a:cubicBezTo>
                      <a:cubicBezTo>
                        <a:pt x="55739" y="33470"/>
                        <a:pt x="55533" y="33927"/>
                        <a:pt x="55356" y="34428"/>
                      </a:cubicBezTo>
                      <a:cubicBezTo>
                        <a:pt x="55179" y="34928"/>
                        <a:pt x="55061" y="35518"/>
                        <a:pt x="55003" y="36195"/>
                      </a:cubicBezTo>
                      <a:cubicBezTo>
                        <a:pt x="54944" y="36873"/>
                        <a:pt x="54914" y="37653"/>
                        <a:pt x="54914" y="38537"/>
                      </a:cubicBezTo>
                      <a:cubicBezTo>
                        <a:pt x="54914" y="39833"/>
                        <a:pt x="54958" y="40878"/>
                        <a:pt x="55047" y="41674"/>
                      </a:cubicBezTo>
                      <a:cubicBezTo>
                        <a:pt x="55135" y="42469"/>
                        <a:pt x="55282" y="43088"/>
                        <a:pt x="55489" y="43529"/>
                      </a:cubicBezTo>
                      <a:cubicBezTo>
                        <a:pt x="55695" y="43971"/>
                        <a:pt x="55960" y="44266"/>
                        <a:pt x="56284" y="44413"/>
                      </a:cubicBezTo>
                      <a:cubicBezTo>
                        <a:pt x="56608" y="44560"/>
                        <a:pt x="56976" y="44634"/>
                        <a:pt x="57388" y="44634"/>
                      </a:cubicBezTo>
                      <a:cubicBezTo>
                        <a:pt x="57978" y="44634"/>
                        <a:pt x="59009" y="44119"/>
                        <a:pt x="60481" y="43088"/>
                      </a:cubicBezTo>
                      <a:cubicBezTo>
                        <a:pt x="61954" y="42057"/>
                        <a:pt x="63810" y="40952"/>
                        <a:pt x="66048" y="39774"/>
                      </a:cubicBezTo>
                      <a:cubicBezTo>
                        <a:pt x="68287" y="38596"/>
                        <a:pt x="70835" y="37491"/>
                        <a:pt x="73692" y="36460"/>
                      </a:cubicBezTo>
                      <a:cubicBezTo>
                        <a:pt x="76549" y="35429"/>
                        <a:pt x="79686" y="34914"/>
                        <a:pt x="83103" y="34914"/>
                      </a:cubicBezTo>
                      <a:cubicBezTo>
                        <a:pt x="86225" y="34914"/>
                        <a:pt x="88980" y="35370"/>
                        <a:pt x="91365" y="36283"/>
                      </a:cubicBezTo>
                      <a:cubicBezTo>
                        <a:pt x="93751" y="37197"/>
                        <a:pt x="95710" y="38448"/>
                        <a:pt x="97242" y="40039"/>
                      </a:cubicBezTo>
                      <a:cubicBezTo>
                        <a:pt x="98774" y="41630"/>
                        <a:pt x="99922" y="43500"/>
                        <a:pt x="100688" y="45650"/>
                      </a:cubicBezTo>
                      <a:cubicBezTo>
                        <a:pt x="101454" y="47801"/>
                        <a:pt x="101837" y="50054"/>
                        <a:pt x="101837" y="52410"/>
                      </a:cubicBezTo>
                      <a:cubicBezTo>
                        <a:pt x="101837" y="55650"/>
                        <a:pt x="101263" y="58581"/>
                        <a:pt x="100114" y="61203"/>
                      </a:cubicBezTo>
                      <a:cubicBezTo>
                        <a:pt x="98965" y="63824"/>
                        <a:pt x="97316" y="66078"/>
                        <a:pt x="95165" y="67963"/>
                      </a:cubicBezTo>
                      <a:cubicBezTo>
                        <a:pt x="93015" y="69848"/>
                        <a:pt x="90393" y="71291"/>
                        <a:pt x="87301" y="72293"/>
                      </a:cubicBezTo>
                      <a:cubicBezTo>
                        <a:pt x="84208" y="73294"/>
                        <a:pt x="80717" y="73795"/>
                        <a:pt x="76829" y="73795"/>
                      </a:cubicBezTo>
                      <a:lnTo>
                        <a:pt x="66844" y="73795"/>
                      </a:lnTo>
                      <a:cubicBezTo>
                        <a:pt x="66314" y="73795"/>
                        <a:pt x="65842" y="73898"/>
                        <a:pt x="65430" y="74104"/>
                      </a:cubicBezTo>
                      <a:cubicBezTo>
                        <a:pt x="65017" y="74311"/>
                        <a:pt x="64649" y="74635"/>
                        <a:pt x="64325" y="75076"/>
                      </a:cubicBezTo>
                      <a:cubicBezTo>
                        <a:pt x="64001" y="75518"/>
                        <a:pt x="63751" y="76107"/>
                        <a:pt x="63574" y="76844"/>
                      </a:cubicBezTo>
                      <a:cubicBezTo>
                        <a:pt x="63397" y="77580"/>
                        <a:pt x="63309" y="78508"/>
                        <a:pt x="63309" y="79627"/>
                      </a:cubicBezTo>
                      <a:cubicBezTo>
                        <a:pt x="63309" y="80864"/>
                        <a:pt x="63416" y="81866"/>
                        <a:pt x="63629" y="82632"/>
                      </a:cubicBezTo>
                      <a:cubicBezTo>
                        <a:pt x="63842" y="83398"/>
                        <a:pt x="64116" y="84016"/>
                        <a:pt x="64450" y="84487"/>
                      </a:cubicBezTo>
                      <a:cubicBezTo>
                        <a:pt x="64785" y="84959"/>
                        <a:pt x="65180" y="85297"/>
                        <a:pt x="65636" y="85504"/>
                      </a:cubicBezTo>
                      <a:cubicBezTo>
                        <a:pt x="66092" y="85710"/>
                        <a:pt x="66564" y="85813"/>
                        <a:pt x="67051" y="85813"/>
                      </a:cubicBezTo>
                      <a:lnTo>
                        <a:pt x="78276" y="85813"/>
                      </a:lnTo>
                      <a:cubicBezTo>
                        <a:pt x="82961" y="85813"/>
                        <a:pt x="87145" y="86314"/>
                        <a:pt x="90826" y="87315"/>
                      </a:cubicBezTo>
                      <a:cubicBezTo>
                        <a:pt x="94507" y="88317"/>
                        <a:pt x="97610" y="89760"/>
                        <a:pt x="100134" y="91645"/>
                      </a:cubicBezTo>
                      <a:cubicBezTo>
                        <a:pt x="102659" y="93530"/>
                        <a:pt x="104576" y="95769"/>
                        <a:pt x="105884" y="98361"/>
                      </a:cubicBezTo>
                      <a:cubicBezTo>
                        <a:pt x="107192" y="100953"/>
                        <a:pt x="107846" y="103869"/>
                        <a:pt x="107846" y="107109"/>
                      </a:cubicBezTo>
                      <a:cubicBezTo>
                        <a:pt x="107846" y="110055"/>
                        <a:pt x="107332" y="112780"/>
                        <a:pt x="106305" y="115283"/>
                      </a:cubicBezTo>
                      <a:cubicBezTo>
                        <a:pt x="105278" y="117787"/>
                        <a:pt x="103737" y="119952"/>
                        <a:pt x="101682" y="121778"/>
                      </a:cubicBezTo>
                      <a:cubicBezTo>
                        <a:pt x="99627" y="123604"/>
                        <a:pt x="97088" y="125018"/>
                        <a:pt x="94067" y="126020"/>
                      </a:cubicBezTo>
                      <a:cubicBezTo>
                        <a:pt x="91045" y="127021"/>
                        <a:pt x="87540" y="127522"/>
                        <a:pt x="83552" y="127522"/>
                      </a:cubicBezTo>
                      <a:cubicBezTo>
                        <a:pt x="79442" y="127522"/>
                        <a:pt x="75710" y="127051"/>
                        <a:pt x="72356" y="126108"/>
                      </a:cubicBezTo>
                      <a:cubicBezTo>
                        <a:pt x="69002" y="125166"/>
                        <a:pt x="66071" y="124149"/>
                        <a:pt x="63563" y="123060"/>
                      </a:cubicBezTo>
                      <a:cubicBezTo>
                        <a:pt x="61055" y="121970"/>
                        <a:pt x="59000" y="120953"/>
                        <a:pt x="57399" y="120011"/>
                      </a:cubicBezTo>
                      <a:cubicBezTo>
                        <a:pt x="55798" y="119068"/>
                        <a:pt x="54725" y="118597"/>
                        <a:pt x="54181" y="118597"/>
                      </a:cubicBezTo>
                      <a:cubicBezTo>
                        <a:pt x="53395" y="118597"/>
                        <a:pt x="52790" y="119009"/>
                        <a:pt x="52367" y="119834"/>
                      </a:cubicBezTo>
                      <a:cubicBezTo>
                        <a:pt x="51945" y="120659"/>
                        <a:pt x="51733" y="122132"/>
                        <a:pt x="51733" y="124252"/>
                      </a:cubicBezTo>
                      <a:cubicBezTo>
                        <a:pt x="51733" y="125490"/>
                        <a:pt x="51777" y="126535"/>
                        <a:pt x="51866" y="127389"/>
                      </a:cubicBezTo>
                      <a:cubicBezTo>
                        <a:pt x="51954" y="128244"/>
                        <a:pt x="52086" y="128965"/>
                        <a:pt x="52263" y="129554"/>
                      </a:cubicBezTo>
                      <a:cubicBezTo>
                        <a:pt x="52440" y="130144"/>
                        <a:pt x="52646" y="130644"/>
                        <a:pt x="52882" y="131057"/>
                      </a:cubicBezTo>
                      <a:cubicBezTo>
                        <a:pt x="53117" y="131469"/>
                        <a:pt x="53456" y="131881"/>
                        <a:pt x="53898" y="132294"/>
                      </a:cubicBezTo>
                      <a:cubicBezTo>
                        <a:pt x="54340" y="132706"/>
                        <a:pt x="55415" y="133369"/>
                        <a:pt x="57123" y="134282"/>
                      </a:cubicBezTo>
                      <a:cubicBezTo>
                        <a:pt x="58832" y="135195"/>
                        <a:pt x="60982" y="136079"/>
                        <a:pt x="63574" y="136933"/>
                      </a:cubicBezTo>
                      <a:cubicBezTo>
                        <a:pt x="66166" y="137787"/>
                        <a:pt x="69127" y="138524"/>
                        <a:pt x="72455" y="139142"/>
                      </a:cubicBezTo>
                      <a:cubicBezTo>
                        <a:pt x="75783" y="139761"/>
                        <a:pt x="79362" y="140070"/>
                        <a:pt x="83192" y="140070"/>
                      </a:cubicBezTo>
                      <a:cubicBezTo>
                        <a:pt x="89495" y="140070"/>
                        <a:pt x="95151" y="139260"/>
                        <a:pt x="100158" y="137640"/>
                      </a:cubicBezTo>
                      <a:cubicBezTo>
                        <a:pt x="105165" y="136020"/>
                        <a:pt x="109378" y="133708"/>
                        <a:pt x="112794" y="130703"/>
                      </a:cubicBezTo>
                      <a:cubicBezTo>
                        <a:pt x="116211" y="127699"/>
                        <a:pt x="118833" y="124090"/>
                        <a:pt x="120659" y="119878"/>
                      </a:cubicBezTo>
                      <a:cubicBezTo>
                        <a:pt x="122485" y="115666"/>
                        <a:pt x="123398" y="110939"/>
                        <a:pt x="123398" y="105695"/>
                      </a:cubicBezTo>
                      <a:cubicBezTo>
                        <a:pt x="123398" y="102102"/>
                        <a:pt x="122736" y="98729"/>
                        <a:pt x="121410" y="95577"/>
                      </a:cubicBezTo>
                      <a:cubicBezTo>
                        <a:pt x="120085" y="92426"/>
                        <a:pt x="118244" y="89672"/>
                        <a:pt x="115887" y="87315"/>
                      </a:cubicBezTo>
                      <a:cubicBezTo>
                        <a:pt x="113531" y="84959"/>
                        <a:pt x="110718" y="83000"/>
                        <a:pt x="107448" y="81439"/>
                      </a:cubicBezTo>
                      <a:cubicBezTo>
                        <a:pt x="104179" y="79878"/>
                        <a:pt x="100570" y="78891"/>
                        <a:pt x="96623" y="78479"/>
                      </a:cubicBezTo>
                      <a:lnTo>
                        <a:pt x="96623" y="78302"/>
                      </a:lnTo>
                      <a:cubicBezTo>
                        <a:pt x="100099" y="77654"/>
                        <a:pt x="103162" y="76490"/>
                        <a:pt x="105813" y="74811"/>
                      </a:cubicBezTo>
                      <a:cubicBezTo>
                        <a:pt x="108464" y="73132"/>
                        <a:pt x="110703" y="71100"/>
                        <a:pt x="112529" y="68714"/>
                      </a:cubicBezTo>
                      <a:cubicBezTo>
                        <a:pt x="114356" y="66328"/>
                        <a:pt x="115740" y="63589"/>
                        <a:pt x="116683" y="60496"/>
                      </a:cubicBezTo>
                      <a:cubicBezTo>
                        <a:pt x="117625" y="57403"/>
                        <a:pt x="118096" y="54060"/>
                        <a:pt x="118096" y="50466"/>
                      </a:cubicBezTo>
                      <a:cubicBezTo>
                        <a:pt x="118096" y="46284"/>
                        <a:pt x="117434" y="42469"/>
                        <a:pt x="116108" y="39023"/>
                      </a:cubicBezTo>
                      <a:cubicBezTo>
                        <a:pt x="114783" y="35576"/>
                        <a:pt x="112780" y="32616"/>
                        <a:pt x="110099" y="30142"/>
                      </a:cubicBezTo>
                      <a:cubicBezTo>
                        <a:pt x="107419" y="27668"/>
                        <a:pt x="104076" y="25753"/>
                        <a:pt x="100070" y="24398"/>
                      </a:cubicBezTo>
                      <a:cubicBezTo>
                        <a:pt x="96064" y="23043"/>
                        <a:pt x="91410" y="22366"/>
                        <a:pt x="86108" y="22366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7975893-439C-B3A7-588A-A9065AF2A6ED}"/>
                    </a:ext>
                  </a:extLst>
                </p:cNvPr>
                <p:cNvSpPr/>
                <p:nvPr/>
              </p:nvSpPr>
              <p:spPr>
                <a:xfrm>
                  <a:off x="5166112" y="3257550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0715" y="20910"/>
                      </a:moveTo>
                      <a:cubicBezTo>
                        <a:pt x="87240" y="20910"/>
                        <a:pt x="83926" y="21263"/>
                        <a:pt x="80774" y="21970"/>
                      </a:cubicBezTo>
                      <a:cubicBezTo>
                        <a:pt x="77622" y="22677"/>
                        <a:pt x="74736" y="23546"/>
                        <a:pt x="72114" y="24577"/>
                      </a:cubicBezTo>
                      <a:cubicBezTo>
                        <a:pt x="69493" y="25608"/>
                        <a:pt x="67313" y="26653"/>
                        <a:pt x="65575" y="27714"/>
                      </a:cubicBezTo>
                      <a:cubicBezTo>
                        <a:pt x="63837" y="28774"/>
                        <a:pt x="62615" y="29614"/>
                        <a:pt x="61908" y="30232"/>
                      </a:cubicBezTo>
                      <a:cubicBezTo>
                        <a:pt x="61201" y="30851"/>
                        <a:pt x="60730" y="31366"/>
                        <a:pt x="60494" y="31779"/>
                      </a:cubicBezTo>
                      <a:cubicBezTo>
                        <a:pt x="60258" y="32191"/>
                        <a:pt x="60067" y="32633"/>
                        <a:pt x="59920" y="33104"/>
                      </a:cubicBezTo>
                      <a:cubicBezTo>
                        <a:pt x="59772" y="33576"/>
                        <a:pt x="59669" y="34135"/>
                        <a:pt x="59610" y="34783"/>
                      </a:cubicBezTo>
                      <a:cubicBezTo>
                        <a:pt x="59551" y="35431"/>
                        <a:pt x="59522" y="36197"/>
                        <a:pt x="59522" y="37081"/>
                      </a:cubicBezTo>
                      <a:cubicBezTo>
                        <a:pt x="59522" y="38318"/>
                        <a:pt x="59583" y="39378"/>
                        <a:pt x="59704" y="40262"/>
                      </a:cubicBezTo>
                      <a:cubicBezTo>
                        <a:pt x="59826" y="41146"/>
                        <a:pt x="59993" y="41853"/>
                        <a:pt x="60205" y="42383"/>
                      </a:cubicBezTo>
                      <a:cubicBezTo>
                        <a:pt x="60418" y="42913"/>
                        <a:pt x="60692" y="43296"/>
                        <a:pt x="61026" y="43532"/>
                      </a:cubicBezTo>
                      <a:cubicBezTo>
                        <a:pt x="61361" y="43767"/>
                        <a:pt x="61741" y="43885"/>
                        <a:pt x="62166" y="43885"/>
                      </a:cubicBezTo>
                      <a:cubicBezTo>
                        <a:pt x="62896" y="43885"/>
                        <a:pt x="64005" y="43384"/>
                        <a:pt x="65494" y="42383"/>
                      </a:cubicBezTo>
                      <a:cubicBezTo>
                        <a:pt x="66983" y="41381"/>
                        <a:pt x="68837" y="40291"/>
                        <a:pt x="71056" y="39113"/>
                      </a:cubicBezTo>
                      <a:cubicBezTo>
                        <a:pt x="73275" y="37935"/>
                        <a:pt x="75858" y="36845"/>
                        <a:pt x="78807" y="35844"/>
                      </a:cubicBezTo>
                      <a:cubicBezTo>
                        <a:pt x="81755" y="34842"/>
                        <a:pt x="85083" y="34341"/>
                        <a:pt x="88791" y="34341"/>
                      </a:cubicBezTo>
                      <a:cubicBezTo>
                        <a:pt x="91952" y="34341"/>
                        <a:pt x="94748" y="34842"/>
                        <a:pt x="97179" y="35844"/>
                      </a:cubicBezTo>
                      <a:cubicBezTo>
                        <a:pt x="99611" y="36845"/>
                        <a:pt x="101632" y="38200"/>
                        <a:pt x="103243" y="39908"/>
                      </a:cubicBezTo>
                      <a:cubicBezTo>
                        <a:pt x="104854" y="41617"/>
                        <a:pt x="106084" y="43605"/>
                        <a:pt x="106935" y="45873"/>
                      </a:cubicBezTo>
                      <a:cubicBezTo>
                        <a:pt x="107786" y="48141"/>
                        <a:pt x="108212" y="50542"/>
                        <a:pt x="108212" y="53075"/>
                      </a:cubicBezTo>
                      <a:cubicBezTo>
                        <a:pt x="108212" y="55608"/>
                        <a:pt x="107939" y="58318"/>
                        <a:pt x="107392" y="61205"/>
                      </a:cubicBezTo>
                      <a:cubicBezTo>
                        <a:pt x="106846" y="64092"/>
                        <a:pt x="105708" y="67302"/>
                        <a:pt x="103978" y="70837"/>
                      </a:cubicBezTo>
                      <a:cubicBezTo>
                        <a:pt x="102248" y="74372"/>
                        <a:pt x="99789" y="78289"/>
                        <a:pt x="96602" y="82590"/>
                      </a:cubicBezTo>
                      <a:cubicBezTo>
                        <a:pt x="93415" y="86890"/>
                        <a:pt x="89180" y="91750"/>
                        <a:pt x="83899" y="97170"/>
                      </a:cubicBezTo>
                      <a:lnTo>
                        <a:pt x="61043" y="120676"/>
                      </a:lnTo>
                      <a:cubicBezTo>
                        <a:pt x="60315" y="121442"/>
                        <a:pt x="59723" y="122163"/>
                        <a:pt x="59268" y="122841"/>
                      </a:cubicBezTo>
                      <a:cubicBezTo>
                        <a:pt x="58812" y="123518"/>
                        <a:pt x="58433" y="124196"/>
                        <a:pt x="58129" y="124873"/>
                      </a:cubicBezTo>
                      <a:cubicBezTo>
                        <a:pt x="57826" y="125551"/>
                        <a:pt x="57629" y="126331"/>
                        <a:pt x="57538" y="127215"/>
                      </a:cubicBezTo>
                      <a:cubicBezTo>
                        <a:pt x="57447" y="128098"/>
                        <a:pt x="57401" y="129129"/>
                        <a:pt x="57401" y="130308"/>
                      </a:cubicBezTo>
                      <a:cubicBezTo>
                        <a:pt x="57401" y="131604"/>
                        <a:pt x="57504" y="132694"/>
                        <a:pt x="57710" y="133577"/>
                      </a:cubicBezTo>
                      <a:cubicBezTo>
                        <a:pt x="57917" y="134461"/>
                        <a:pt x="58241" y="135138"/>
                        <a:pt x="58682" y="135610"/>
                      </a:cubicBezTo>
                      <a:cubicBezTo>
                        <a:pt x="59124" y="136081"/>
                        <a:pt x="59654" y="136420"/>
                        <a:pt x="60273" y="136626"/>
                      </a:cubicBezTo>
                      <a:cubicBezTo>
                        <a:pt x="60892" y="136832"/>
                        <a:pt x="61613" y="136935"/>
                        <a:pt x="62438" y="136935"/>
                      </a:cubicBezTo>
                      <a:lnTo>
                        <a:pt x="125620" y="136935"/>
                      </a:lnTo>
                      <a:cubicBezTo>
                        <a:pt x="126150" y="136935"/>
                        <a:pt x="126636" y="136803"/>
                        <a:pt x="127078" y="136537"/>
                      </a:cubicBezTo>
                      <a:cubicBezTo>
                        <a:pt x="127520" y="136272"/>
                        <a:pt x="127873" y="135860"/>
                        <a:pt x="128139" y="135300"/>
                      </a:cubicBezTo>
                      <a:cubicBezTo>
                        <a:pt x="128404" y="134741"/>
                        <a:pt x="128610" y="134048"/>
                        <a:pt x="128757" y="133224"/>
                      </a:cubicBezTo>
                      <a:cubicBezTo>
                        <a:pt x="128904" y="132399"/>
                        <a:pt x="128978" y="131456"/>
                        <a:pt x="128978" y="130396"/>
                      </a:cubicBezTo>
                      <a:cubicBezTo>
                        <a:pt x="128978" y="129336"/>
                        <a:pt x="128904" y="128408"/>
                        <a:pt x="128757" y="127612"/>
                      </a:cubicBezTo>
                      <a:cubicBezTo>
                        <a:pt x="128610" y="126817"/>
                        <a:pt x="128374" y="126154"/>
                        <a:pt x="128050" y="125624"/>
                      </a:cubicBezTo>
                      <a:cubicBezTo>
                        <a:pt x="127726" y="125094"/>
                        <a:pt x="127343" y="124696"/>
                        <a:pt x="126901" y="124431"/>
                      </a:cubicBezTo>
                      <a:cubicBezTo>
                        <a:pt x="126460" y="124166"/>
                        <a:pt x="126003" y="124034"/>
                        <a:pt x="125532" y="124034"/>
                      </a:cubicBezTo>
                      <a:lnTo>
                        <a:pt x="75781" y="124034"/>
                      </a:lnTo>
                      <a:lnTo>
                        <a:pt x="93896" y="105123"/>
                      </a:lnTo>
                      <a:cubicBezTo>
                        <a:pt x="100436" y="98407"/>
                        <a:pt x="105679" y="92472"/>
                        <a:pt x="109626" y="87317"/>
                      </a:cubicBezTo>
                      <a:cubicBezTo>
                        <a:pt x="113573" y="82163"/>
                        <a:pt x="116592" y="77479"/>
                        <a:pt x="118683" y="73267"/>
                      </a:cubicBezTo>
                      <a:cubicBezTo>
                        <a:pt x="120775" y="69055"/>
                        <a:pt x="122144" y="65137"/>
                        <a:pt x="122792" y="61514"/>
                      </a:cubicBezTo>
                      <a:cubicBezTo>
                        <a:pt x="123440" y="57891"/>
                        <a:pt x="123764" y="54253"/>
                        <a:pt x="123764" y="50601"/>
                      </a:cubicBezTo>
                      <a:cubicBezTo>
                        <a:pt x="123764" y="46536"/>
                        <a:pt x="123087" y="42707"/>
                        <a:pt x="121732" y="39113"/>
                      </a:cubicBezTo>
                      <a:cubicBezTo>
                        <a:pt x="120377" y="35520"/>
                        <a:pt x="118330" y="32368"/>
                        <a:pt x="115591" y="29658"/>
                      </a:cubicBezTo>
                      <a:cubicBezTo>
                        <a:pt x="112851" y="26948"/>
                        <a:pt x="109405" y="24813"/>
                        <a:pt x="105252" y="23251"/>
                      </a:cubicBezTo>
                      <a:cubicBezTo>
                        <a:pt x="101098" y="21690"/>
                        <a:pt x="96253" y="20910"/>
                        <a:pt x="90715" y="2091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3FB534-4426-A10C-5955-EBA134DE7D1B}"/>
                    </a:ext>
                  </a:extLst>
                </p:cNvPr>
                <p:cNvSpPr txBox="1"/>
                <p:nvPr/>
              </p:nvSpPr>
              <p:spPr>
                <a:xfrm>
                  <a:off x="4576989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chemeClr val="bg1"/>
                      </a:solidFill>
                      <a:latin typeface="+mj-lt"/>
                    </a:rPr>
                    <a:t>Data Upload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3DD800-B09C-7B98-0267-873BBFC44AA9}"/>
                    </a:ext>
                  </a:extLst>
                </p:cNvPr>
                <p:cNvSpPr txBox="1"/>
                <p:nvPr/>
              </p:nvSpPr>
              <p:spPr>
                <a:xfrm>
                  <a:off x="6256423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Config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1F6E6D-28F5-A5DC-9AA3-ED01C97A122E}"/>
                    </a:ext>
                  </a:extLst>
                </p:cNvPr>
                <p:cNvSpPr txBox="1"/>
                <p:nvPr/>
              </p:nvSpPr>
              <p:spPr>
                <a:xfrm>
                  <a:off x="7935859" y="3487595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A2588CF-C1C9-F66A-158F-804142B58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7918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7139F19-F113-20AC-64E1-89619A69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345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55A7591-F835-233A-9F88-1215D03A7552}"/>
                  </a:ext>
                </a:extLst>
              </p:cNvPr>
              <p:cNvSpPr/>
              <p:nvPr/>
            </p:nvSpPr>
            <p:spPr>
              <a:xfrm rot="2657724" flipV="1">
                <a:off x="3491655" y="2452663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98DF64F-4306-0A96-5D5B-74B1FAF42348}"/>
                </a:ext>
              </a:extLst>
            </p:cNvPr>
            <p:cNvSpPr/>
            <p:nvPr/>
          </p:nvSpPr>
          <p:spPr>
            <a:xfrm>
              <a:off x="9539542" y="17140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D77EA-200F-1A46-D0B2-33E81C31D9F0}"/>
                </a:ext>
              </a:extLst>
            </p:cNvPr>
            <p:cNvSpPr txBox="1"/>
            <p:nvPr/>
          </p:nvSpPr>
          <p:spPr>
            <a:xfrm>
              <a:off x="8954851" y="194765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2D4DF-9040-5F4F-56D2-B38B957F2150}"/>
                </a:ext>
              </a:extLst>
            </p:cNvPr>
            <p:cNvCxnSpPr>
              <a:cxnSpLocks/>
            </p:cNvCxnSpPr>
            <p:nvPr/>
          </p:nvCxnSpPr>
          <p:spPr>
            <a:xfrm>
              <a:off x="8067613" y="179980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ABDA0F-DF25-D20F-C037-365FC1FF2BD7}"/>
              </a:ext>
            </a:extLst>
          </p:cNvPr>
          <p:cNvGrpSpPr/>
          <p:nvPr/>
        </p:nvGrpSpPr>
        <p:grpSpPr>
          <a:xfrm>
            <a:off x="2222604" y="2720816"/>
            <a:ext cx="8071330" cy="595874"/>
            <a:chOff x="2222604" y="2720816"/>
            <a:chExt cx="8071330" cy="5958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275775-B73A-446E-3A95-FB804B016B68}"/>
                </a:ext>
              </a:extLst>
            </p:cNvPr>
            <p:cNvGrpSpPr/>
            <p:nvPr/>
          </p:nvGrpSpPr>
          <p:grpSpPr>
            <a:xfrm>
              <a:off x="2222604" y="2720816"/>
              <a:ext cx="6396892" cy="589150"/>
              <a:chOff x="2914487" y="2314215"/>
              <a:chExt cx="6396892" cy="58915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5856B7-F910-F9B8-DFBA-8F8AFF84E637}"/>
                  </a:ext>
                </a:extLst>
              </p:cNvPr>
              <p:cNvGrpSpPr/>
              <p:nvPr/>
            </p:nvGrpSpPr>
            <p:grpSpPr>
              <a:xfrm>
                <a:off x="2914487" y="2314215"/>
                <a:ext cx="6396892" cy="589150"/>
                <a:chOff x="2897554" y="2331148"/>
                <a:chExt cx="6396892" cy="58915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9A09FAD-F28B-58AA-3C40-6B6345F46431}"/>
                    </a:ext>
                  </a:extLst>
                </p:cNvPr>
                <p:cNvGrpSpPr/>
                <p:nvPr/>
              </p:nvGrpSpPr>
              <p:grpSpPr>
                <a:xfrm>
                  <a:off x="2897554" y="2331148"/>
                  <a:ext cx="6396892" cy="589150"/>
                  <a:chOff x="2897554" y="3143127"/>
                  <a:chExt cx="6396892" cy="589150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3FF555B0-192D-B589-788F-2EC03CCA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5D66DA-452B-220F-82F0-23BF53C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6F34082-9456-F30E-5CA0-C5BDF1E33E4B}"/>
                      </a:ext>
                    </a:extLst>
                  </p:cNvPr>
                  <p:cNvGrpSpPr/>
                  <p:nvPr/>
                </p:nvGrpSpPr>
                <p:grpSpPr>
                  <a:xfrm>
                    <a:off x="6863811" y="3143127"/>
                    <a:ext cx="125058" cy="49750"/>
                    <a:chOff x="51719142" y="3748902"/>
                    <a:chExt cx="1753544" cy="914400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930BC1A-E70A-A9E4-5972-3A418BDBAF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19142" y="3748902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C4A64990-70B9-A5A1-4E8D-83B79CEBD6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641822" y="3748902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2736705E-75A7-ECAC-382E-C36398377E54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B707011-9774-4CAD-DD0B-145EBBE2524F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CF14C49-EC78-D883-2824-1F653EF6E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E4B9403-64A5-7C92-3004-9768FD37EEF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3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Model Config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70F94-E259-393D-F0D2-26D28AC946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Model Results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8A818A0-C54A-9856-BA5C-8EB27BBDB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F9944BE-A1D4-B205-C996-BFC723CAB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6E89F0-7871-B07B-E96E-CE8FB43A0E69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9F6CFFA-E1B7-2CA1-65CA-4B4DB041E16F}"/>
                  </a:ext>
                </a:extLst>
              </p:cNvPr>
              <p:cNvSpPr/>
              <p:nvPr/>
            </p:nvSpPr>
            <p:spPr>
              <a:xfrm rot="2657724" flipV="1">
                <a:off x="5182443" y="2430347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830655-9BED-CCEC-3173-3F131EA80431}"/>
                </a:ext>
              </a:extLst>
            </p:cNvPr>
            <p:cNvSpPr/>
            <p:nvPr/>
          </p:nvSpPr>
          <p:spPr>
            <a:xfrm>
              <a:off x="9519370" y="284449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130E9-DF50-C933-F664-E4CDF66533AC}"/>
                </a:ext>
              </a:extLst>
            </p:cNvPr>
            <p:cNvSpPr txBox="1"/>
            <p:nvPr/>
          </p:nvSpPr>
          <p:spPr>
            <a:xfrm>
              <a:off x="8935347" y="307200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571B36-8F8C-984D-9E0B-2EF75078E4F1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41" y="293021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6B9F4D-9269-8308-49D8-78F4A382FCE9}"/>
              </a:ext>
            </a:extLst>
          </p:cNvPr>
          <p:cNvGrpSpPr/>
          <p:nvPr/>
        </p:nvGrpSpPr>
        <p:grpSpPr>
          <a:xfrm>
            <a:off x="2216253" y="3863638"/>
            <a:ext cx="8077681" cy="598292"/>
            <a:chOff x="2216253" y="3863638"/>
            <a:chExt cx="8077681" cy="5982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F1A03-1BFD-9009-1819-D935F0E04770}"/>
                </a:ext>
              </a:extLst>
            </p:cNvPr>
            <p:cNvGrpSpPr/>
            <p:nvPr/>
          </p:nvGrpSpPr>
          <p:grpSpPr>
            <a:xfrm>
              <a:off x="2216253" y="3863638"/>
              <a:ext cx="6396892" cy="592116"/>
              <a:chOff x="2914487" y="2311249"/>
              <a:chExt cx="6396892" cy="59211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12EFAEC-500B-1AC3-E1AD-E3423E9C3BA2}"/>
                  </a:ext>
                </a:extLst>
              </p:cNvPr>
              <p:cNvGrpSpPr/>
              <p:nvPr/>
            </p:nvGrpSpPr>
            <p:grpSpPr>
              <a:xfrm>
                <a:off x="2914487" y="2311249"/>
                <a:ext cx="6396892" cy="592116"/>
                <a:chOff x="2914487" y="2311249"/>
                <a:chExt cx="6396892" cy="59211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6AF5A2B-9DA5-50CF-C76D-1F7F4342B4D6}"/>
                    </a:ext>
                  </a:extLst>
                </p:cNvPr>
                <p:cNvGrpSpPr/>
                <p:nvPr/>
              </p:nvGrpSpPr>
              <p:grpSpPr>
                <a:xfrm>
                  <a:off x="2914487" y="2311249"/>
                  <a:ext cx="6396892" cy="592116"/>
                  <a:chOff x="2897554" y="2328182"/>
                  <a:chExt cx="6396892" cy="592116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E9F4C6C1-D402-03EE-E913-9F7EFFCB7D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8182"/>
                    <a:ext cx="6396892" cy="592116"/>
                    <a:chOff x="2897554" y="3140161"/>
                    <a:chExt cx="6396892" cy="592116"/>
                  </a:xfrm>
                </p:grpSpPr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C8E9231-ADB3-9D25-D064-D129A2D086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8DAB91-CE07-9DF4-DCB3-F4EED04BC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FD44FF7-8837-245F-F86F-1F7666BC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8094" y="3140161"/>
                      <a:ext cx="125060" cy="49750"/>
                      <a:chOff x="75195679" y="3694387"/>
                      <a:chExt cx="1753572" cy="914400"/>
                    </a:xfrm>
                  </p:grpSpPr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8AEE2A69-29AF-ABEB-641B-8E9D2C5F739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195679" y="3694387"/>
                        <a:ext cx="914407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4DA26BC3-133B-961E-8969-5429B72255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118387" y="3694387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65DAA685-6C42-09FD-5E3F-D2E1BAF4B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BCC0976-5906-92D6-F554-550A3A11D2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EDF2907-D303-50D6-80FA-0D0E3BE66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EC3C6AC-2350-BA46-DBD8-1A80CF5EF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69613E09-8DC7-404D-369B-6C5938B18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9F516229-AFE0-E197-7A53-5DF57583EE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016C4BB2-118A-A5EF-196E-A2DCFFAB70B8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8B8DB47-78F2-89BC-C668-861ADAF2F33E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5A1E1E1-6974-4B32-3B51-C75E7A4CFAE1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EAD866-3E5F-73B3-0387-AF3DC9C0971A}"/>
                </a:ext>
              </a:extLst>
            </p:cNvPr>
            <p:cNvSpPr/>
            <p:nvPr/>
          </p:nvSpPr>
          <p:spPr>
            <a:xfrm>
              <a:off x="9513314" y="398973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29E5598-9198-79C6-0F3D-571B75536FE7}"/>
                </a:ext>
              </a:extLst>
            </p:cNvPr>
            <p:cNvSpPr txBox="1"/>
            <p:nvPr/>
          </p:nvSpPr>
          <p:spPr>
            <a:xfrm>
              <a:off x="8935347" y="421724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97E2E3-4A37-076B-2D05-EFE9F6001DC2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85" y="407545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DB1B3A7-E468-75E0-F1B5-3AAD50765EA9}"/>
              </a:ext>
            </a:extLst>
          </p:cNvPr>
          <p:cNvGrpSpPr/>
          <p:nvPr/>
        </p:nvGrpSpPr>
        <p:grpSpPr>
          <a:xfrm>
            <a:off x="2291267" y="5085078"/>
            <a:ext cx="8066582" cy="590800"/>
            <a:chOff x="2291267" y="5085078"/>
            <a:chExt cx="8066582" cy="5908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ACBDD5-F251-35DC-357E-E5C42275308E}"/>
                </a:ext>
              </a:extLst>
            </p:cNvPr>
            <p:cNvGrpSpPr/>
            <p:nvPr/>
          </p:nvGrpSpPr>
          <p:grpSpPr>
            <a:xfrm>
              <a:off x="2291267" y="5085078"/>
              <a:ext cx="7444076" cy="590800"/>
              <a:chOff x="2914487" y="2312565"/>
              <a:chExt cx="7444076" cy="5908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C2C3BE-01F0-E372-D52A-0AE28B78A399}"/>
                  </a:ext>
                </a:extLst>
              </p:cNvPr>
              <p:cNvGrpSpPr/>
              <p:nvPr/>
            </p:nvGrpSpPr>
            <p:grpSpPr>
              <a:xfrm>
                <a:off x="2914487" y="2312565"/>
                <a:ext cx="7444076" cy="590800"/>
                <a:chOff x="2914487" y="2312565"/>
                <a:chExt cx="7444076" cy="5908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267C8D5-8BB6-1F10-90B0-34BE167B60F7}"/>
                    </a:ext>
                  </a:extLst>
                </p:cNvPr>
                <p:cNvGrpSpPr/>
                <p:nvPr/>
              </p:nvGrpSpPr>
              <p:grpSpPr>
                <a:xfrm>
                  <a:off x="2914487" y="2312565"/>
                  <a:ext cx="7444076" cy="590800"/>
                  <a:chOff x="2897554" y="2329498"/>
                  <a:chExt cx="7444076" cy="590800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CC073EEE-BDA6-21CB-5C01-3DF058024B4C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9498"/>
                    <a:ext cx="7444076" cy="590800"/>
                    <a:chOff x="2897554" y="3141477"/>
                    <a:chExt cx="7444076" cy="59080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64F47900-2B84-9E61-DAB4-64464DBCE8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F6C25A46-337C-6FED-8155-3D2E2E8865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B7CAFC6-6693-9804-79C0-0312A27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6568" y="3141477"/>
                      <a:ext cx="125062" cy="49750"/>
                      <a:chOff x="98730857" y="3718575"/>
                      <a:chExt cx="1753599" cy="914400"/>
                    </a:xfrm>
                  </p:grpSpPr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4C1B483C-767C-F9E5-76B3-7480825073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8730857" y="3718575"/>
                        <a:ext cx="914406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594A3FE9-2864-F55C-3554-D6B84E065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653592" y="3718575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6793B60-8872-DAB1-0C72-DD9D7C9BF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44D4E1F-9AC1-A951-B882-0601E1364C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1FDDF05-F0FC-14BF-844B-A29533A11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C2216E-31E5-0940-F04E-AE3B50BEC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53265746-36FA-87FA-7813-FAAA5B837D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369756F1-27AC-31F0-0C4E-75AD778C9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DE604C59-C61D-DF20-2FA3-6DB958069930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7EA31907-E077-BDAD-6239-F2A606BDA7C4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23A9EE2-A693-B8F6-0C61-9957BDFDC6E3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E6B2C8-E42C-33DC-3400-FEA973F9B37B}"/>
                </a:ext>
              </a:extLst>
            </p:cNvPr>
            <p:cNvCxnSpPr>
              <a:cxnSpLocks/>
            </p:cNvCxnSpPr>
            <p:nvPr/>
          </p:nvCxnSpPr>
          <p:spPr>
            <a:xfrm>
              <a:off x="8118749" y="5296131"/>
              <a:ext cx="14434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AA87AE-7F8A-F6BD-0382-6B3D2E27E64B}"/>
                </a:ext>
              </a:extLst>
            </p:cNvPr>
            <p:cNvSpPr txBox="1"/>
            <p:nvPr/>
          </p:nvSpPr>
          <p:spPr>
            <a:xfrm>
              <a:off x="8999262" y="541021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8DB9889-4804-79E8-EA15-7D237F641E95}"/>
                </a:ext>
              </a:extLst>
            </p:cNvPr>
            <p:cNvSpPr/>
            <p:nvPr/>
          </p:nvSpPr>
          <p:spPr>
            <a:xfrm rot="2657724" flipV="1">
              <a:off x="9591061" y="5207482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9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2148D1B-97BF-6123-2190-7ED9DFC44D00}"/>
              </a:ext>
            </a:extLst>
          </p:cNvPr>
          <p:cNvGrpSpPr/>
          <p:nvPr/>
        </p:nvGrpSpPr>
        <p:grpSpPr>
          <a:xfrm>
            <a:off x="2222604" y="535978"/>
            <a:ext cx="8064214" cy="600499"/>
            <a:chOff x="2222604" y="535978"/>
            <a:chExt cx="8064214" cy="60049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B68EFC-99F4-FE2D-2F39-776341AE92D2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37" y="750242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23EE82-569E-F6D1-1530-FF3319682805}"/>
                </a:ext>
              </a:extLst>
            </p:cNvPr>
            <p:cNvSpPr txBox="1"/>
            <p:nvPr/>
          </p:nvSpPr>
          <p:spPr>
            <a:xfrm>
              <a:off x="2222604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160344"/>
                  </a:solidFill>
                  <a:latin typeface="+mj-lt"/>
                </a:rPr>
                <a:t>Get Started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75C7C5-EC8C-3DDE-4D7F-7A67DF4B0ADE}"/>
                </a:ext>
              </a:extLst>
            </p:cNvPr>
            <p:cNvGrpSpPr/>
            <p:nvPr/>
          </p:nvGrpSpPr>
          <p:grpSpPr>
            <a:xfrm>
              <a:off x="2839368" y="535978"/>
              <a:ext cx="125058" cy="49750"/>
              <a:chOff x="4753069" y="3540309"/>
              <a:chExt cx="1753544" cy="91440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AAD3F1-ED03-323A-7C90-80EC79C9CF4B}"/>
                  </a:ext>
                </a:extLst>
              </p:cNvPr>
              <p:cNvCxnSpPr/>
              <p:nvPr/>
            </p:nvCxnSpPr>
            <p:spPr>
              <a:xfrm>
                <a:off x="4753069" y="3540309"/>
                <a:ext cx="914407" cy="914400"/>
              </a:xfrm>
              <a:prstGeom prst="line">
                <a:avLst/>
              </a:prstGeom>
              <a:ln w="28575" cap="rnd">
                <a:solidFill>
                  <a:srgbClr val="1603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6E82F77-C37C-6B60-9F96-780FD610F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5749" y="3540309"/>
                <a:ext cx="830864" cy="914400"/>
              </a:xfrm>
              <a:prstGeom prst="line">
                <a:avLst/>
              </a:prstGeom>
              <a:ln w="28575" cap="rnd">
                <a:solidFill>
                  <a:srgbClr val="1603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56054C8-DDFF-9E70-7238-8035A8CF81E1}"/>
                </a:ext>
              </a:extLst>
            </p:cNvPr>
            <p:cNvSpPr/>
            <p:nvPr/>
          </p:nvSpPr>
          <p:spPr>
            <a:xfrm>
              <a:off x="2814019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5337" y="21164"/>
                  </a:moveTo>
                  <a:cubicBezTo>
                    <a:pt x="94276" y="21164"/>
                    <a:pt x="93393" y="21179"/>
                    <a:pt x="92686" y="21209"/>
                  </a:cubicBezTo>
                  <a:cubicBezTo>
                    <a:pt x="91979" y="21238"/>
                    <a:pt x="91360" y="21312"/>
                    <a:pt x="90830" y="21429"/>
                  </a:cubicBezTo>
                  <a:cubicBezTo>
                    <a:pt x="90300" y="21547"/>
                    <a:pt x="89858" y="21665"/>
                    <a:pt x="89505" y="21783"/>
                  </a:cubicBezTo>
                  <a:cubicBezTo>
                    <a:pt x="89151" y="21901"/>
                    <a:pt x="88856" y="22048"/>
                    <a:pt x="88621" y="22225"/>
                  </a:cubicBezTo>
                  <a:lnTo>
                    <a:pt x="62288" y="39103"/>
                  </a:lnTo>
                  <a:cubicBezTo>
                    <a:pt x="61757" y="39456"/>
                    <a:pt x="61330" y="39810"/>
                    <a:pt x="61006" y="40163"/>
                  </a:cubicBezTo>
                  <a:cubicBezTo>
                    <a:pt x="60682" y="40517"/>
                    <a:pt x="60432" y="40929"/>
                    <a:pt x="60255" y="41400"/>
                  </a:cubicBezTo>
                  <a:cubicBezTo>
                    <a:pt x="60078" y="41872"/>
                    <a:pt x="59946" y="42461"/>
                    <a:pt x="59857" y="43168"/>
                  </a:cubicBezTo>
                  <a:cubicBezTo>
                    <a:pt x="59769" y="43875"/>
                    <a:pt x="59725" y="44729"/>
                    <a:pt x="59725" y="45730"/>
                  </a:cubicBezTo>
                  <a:cubicBezTo>
                    <a:pt x="59725" y="47085"/>
                    <a:pt x="59799" y="48205"/>
                    <a:pt x="59946" y="49088"/>
                  </a:cubicBezTo>
                  <a:cubicBezTo>
                    <a:pt x="60093" y="49972"/>
                    <a:pt x="60373" y="50605"/>
                    <a:pt x="60785" y="50988"/>
                  </a:cubicBezTo>
                  <a:cubicBezTo>
                    <a:pt x="61198" y="51371"/>
                    <a:pt x="61743" y="51504"/>
                    <a:pt x="62420" y="51386"/>
                  </a:cubicBezTo>
                  <a:cubicBezTo>
                    <a:pt x="63098" y="51268"/>
                    <a:pt x="63996" y="50914"/>
                    <a:pt x="65115" y="50325"/>
                  </a:cubicBezTo>
                  <a:lnTo>
                    <a:pt x="87207" y="37159"/>
                  </a:lnTo>
                  <a:lnTo>
                    <a:pt x="87207" y="124112"/>
                  </a:lnTo>
                  <a:lnTo>
                    <a:pt x="63348" y="124112"/>
                  </a:lnTo>
                  <a:cubicBezTo>
                    <a:pt x="62877" y="124112"/>
                    <a:pt x="62450" y="124244"/>
                    <a:pt x="62067" y="124509"/>
                  </a:cubicBezTo>
                  <a:cubicBezTo>
                    <a:pt x="61684" y="124774"/>
                    <a:pt x="61360" y="125157"/>
                    <a:pt x="61095" y="125658"/>
                  </a:cubicBezTo>
                  <a:cubicBezTo>
                    <a:pt x="60830" y="126159"/>
                    <a:pt x="60609" y="126792"/>
                    <a:pt x="60432" y="127558"/>
                  </a:cubicBezTo>
                  <a:cubicBezTo>
                    <a:pt x="60255" y="128324"/>
                    <a:pt x="60167" y="129237"/>
                    <a:pt x="60167" y="130297"/>
                  </a:cubicBezTo>
                  <a:cubicBezTo>
                    <a:pt x="60167" y="131417"/>
                    <a:pt x="60255" y="132359"/>
                    <a:pt x="60432" y="133125"/>
                  </a:cubicBezTo>
                  <a:cubicBezTo>
                    <a:pt x="60609" y="133891"/>
                    <a:pt x="60859" y="134509"/>
                    <a:pt x="61183" y="134981"/>
                  </a:cubicBezTo>
                  <a:cubicBezTo>
                    <a:pt x="61507" y="135452"/>
                    <a:pt x="61846" y="135791"/>
                    <a:pt x="62199" y="135997"/>
                  </a:cubicBezTo>
                  <a:cubicBezTo>
                    <a:pt x="62553" y="136203"/>
                    <a:pt x="62936" y="136306"/>
                    <a:pt x="63348" y="136306"/>
                  </a:cubicBezTo>
                  <a:lnTo>
                    <a:pt x="123084" y="136306"/>
                  </a:lnTo>
                  <a:cubicBezTo>
                    <a:pt x="123496" y="136306"/>
                    <a:pt x="123894" y="136203"/>
                    <a:pt x="124277" y="135997"/>
                  </a:cubicBezTo>
                  <a:cubicBezTo>
                    <a:pt x="124660" y="135791"/>
                    <a:pt x="124998" y="135452"/>
                    <a:pt x="125293" y="134981"/>
                  </a:cubicBezTo>
                  <a:cubicBezTo>
                    <a:pt x="125588" y="134509"/>
                    <a:pt x="125823" y="133891"/>
                    <a:pt x="126000" y="133125"/>
                  </a:cubicBezTo>
                  <a:cubicBezTo>
                    <a:pt x="126177" y="132359"/>
                    <a:pt x="126265" y="131417"/>
                    <a:pt x="126265" y="130297"/>
                  </a:cubicBezTo>
                  <a:cubicBezTo>
                    <a:pt x="126265" y="129237"/>
                    <a:pt x="126191" y="128324"/>
                    <a:pt x="126044" y="127558"/>
                  </a:cubicBezTo>
                  <a:cubicBezTo>
                    <a:pt x="125897" y="126792"/>
                    <a:pt x="125691" y="126159"/>
                    <a:pt x="125426" y="125658"/>
                  </a:cubicBezTo>
                  <a:cubicBezTo>
                    <a:pt x="125160" y="125157"/>
                    <a:pt x="124822" y="124774"/>
                    <a:pt x="124409" y="124509"/>
                  </a:cubicBezTo>
                  <a:cubicBezTo>
                    <a:pt x="123997" y="124244"/>
                    <a:pt x="123555" y="124112"/>
                    <a:pt x="123084" y="124112"/>
                  </a:cubicBezTo>
                  <a:lnTo>
                    <a:pt x="102406" y="124112"/>
                  </a:lnTo>
                  <a:lnTo>
                    <a:pt x="102406" y="23639"/>
                  </a:lnTo>
                  <a:cubicBezTo>
                    <a:pt x="102406" y="23285"/>
                    <a:pt x="102318" y="22946"/>
                    <a:pt x="102141" y="22622"/>
                  </a:cubicBezTo>
                  <a:cubicBezTo>
                    <a:pt x="101964" y="22298"/>
                    <a:pt x="101611" y="22033"/>
                    <a:pt x="101081" y="21827"/>
                  </a:cubicBezTo>
                  <a:cubicBezTo>
                    <a:pt x="100550" y="21621"/>
                    <a:pt x="99814" y="21459"/>
                    <a:pt x="98871" y="21341"/>
                  </a:cubicBezTo>
                  <a:cubicBezTo>
                    <a:pt x="97929" y="21223"/>
                    <a:pt x="96751" y="21164"/>
                    <a:pt x="95337" y="21164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160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392409-7B35-22A4-463A-D8F8A49938DF}"/>
                </a:ext>
              </a:extLst>
            </p:cNvPr>
            <p:cNvSpPr/>
            <p:nvPr/>
          </p:nvSpPr>
          <p:spPr>
            <a:xfrm>
              <a:off x="7852324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7508" y="41121"/>
                  </a:moveTo>
                  <a:lnTo>
                    <a:pt x="97682" y="41121"/>
                  </a:lnTo>
                  <a:lnTo>
                    <a:pt x="97682" y="103861"/>
                  </a:lnTo>
                  <a:lnTo>
                    <a:pt x="60745" y="103861"/>
                  </a:lnTo>
                  <a:close/>
                  <a:moveTo>
                    <a:pt x="101350" y="27777"/>
                  </a:moveTo>
                  <a:cubicBezTo>
                    <a:pt x="99548" y="27777"/>
                    <a:pt x="97987" y="27822"/>
                    <a:pt x="96666" y="27910"/>
                  </a:cubicBezTo>
                  <a:cubicBezTo>
                    <a:pt x="95344" y="27998"/>
                    <a:pt x="94233" y="28160"/>
                    <a:pt x="93332" y="28396"/>
                  </a:cubicBezTo>
                  <a:cubicBezTo>
                    <a:pt x="92431" y="28632"/>
                    <a:pt x="91695" y="28926"/>
                    <a:pt x="91124" y="29280"/>
                  </a:cubicBezTo>
                  <a:cubicBezTo>
                    <a:pt x="90553" y="29633"/>
                    <a:pt x="90118" y="30046"/>
                    <a:pt x="89818" y="30517"/>
                  </a:cubicBezTo>
                  <a:lnTo>
                    <a:pt x="49059" y="99973"/>
                  </a:lnTo>
                  <a:cubicBezTo>
                    <a:pt x="48650" y="100739"/>
                    <a:pt x="48300" y="101461"/>
                    <a:pt x="48009" y="102138"/>
                  </a:cubicBezTo>
                  <a:cubicBezTo>
                    <a:pt x="47717" y="102815"/>
                    <a:pt x="47484" y="103522"/>
                    <a:pt x="47309" y="104259"/>
                  </a:cubicBezTo>
                  <a:cubicBezTo>
                    <a:pt x="47134" y="104995"/>
                    <a:pt x="47018" y="105805"/>
                    <a:pt x="46959" y="106689"/>
                  </a:cubicBezTo>
                  <a:cubicBezTo>
                    <a:pt x="46901" y="107573"/>
                    <a:pt x="46872" y="108574"/>
                    <a:pt x="46872" y="109693"/>
                  </a:cubicBezTo>
                  <a:cubicBezTo>
                    <a:pt x="46872" y="111107"/>
                    <a:pt x="46945" y="112256"/>
                    <a:pt x="47090" y="113140"/>
                  </a:cubicBezTo>
                  <a:cubicBezTo>
                    <a:pt x="47236" y="114023"/>
                    <a:pt x="47499" y="114701"/>
                    <a:pt x="47879" y="115172"/>
                  </a:cubicBezTo>
                  <a:cubicBezTo>
                    <a:pt x="48259" y="115643"/>
                    <a:pt x="48682" y="115967"/>
                    <a:pt x="49149" y="116144"/>
                  </a:cubicBezTo>
                  <a:cubicBezTo>
                    <a:pt x="49616" y="116321"/>
                    <a:pt x="50201" y="116409"/>
                    <a:pt x="50902" y="116409"/>
                  </a:cubicBezTo>
                  <a:lnTo>
                    <a:pt x="97682" y="116409"/>
                  </a:lnTo>
                  <a:lnTo>
                    <a:pt x="97682" y="140445"/>
                  </a:lnTo>
                  <a:cubicBezTo>
                    <a:pt x="97682" y="140916"/>
                    <a:pt x="97789" y="141314"/>
                    <a:pt x="98001" y="141638"/>
                  </a:cubicBezTo>
                  <a:cubicBezTo>
                    <a:pt x="98213" y="141962"/>
                    <a:pt x="98607" y="142242"/>
                    <a:pt x="99184" y="142477"/>
                  </a:cubicBezTo>
                  <a:cubicBezTo>
                    <a:pt x="99761" y="142713"/>
                    <a:pt x="100534" y="142890"/>
                    <a:pt x="101505" y="143008"/>
                  </a:cubicBezTo>
                  <a:cubicBezTo>
                    <a:pt x="102476" y="143125"/>
                    <a:pt x="103689" y="143184"/>
                    <a:pt x="105145" y="143184"/>
                  </a:cubicBezTo>
                  <a:cubicBezTo>
                    <a:pt x="106662" y="143184"/>
                    <a:pt x="107906" y="143125"/>
                    <a:pt x="108877" y="143008"/>
                  </a:cubicBezTo>
                  <a:cubicBezTo>
                    <a:pt x="109847" y="142890"/>
                    <a:pt x="110636" y="142713"/>
                    <a:pt x="111243" y="142477"/>
                  </a:cubicBezTo>
                  <a:cubicBezTo>
                    <a:pt x="111850" y="142242"/>
                    <a:pt x="112275" y="141962"/>
                    <a:pt x="112518" y="141638"/>
                  </a:cubicBezTo>
                  <a:cubicBezTo>
                    <a:pt x="112760" y="141314"/>
                    <a:pt x="112882" y="140916"/>
                    <a:pt x="112882" y="140445"/>
                  </a:cubicBezTo>
                  <a:lnTo>
                    <a:pt x="112882" y="116409"/>
                  </a:lnTo>
                  <a:lnTo>
                    <a:pt x="125783" y="116409"/>
                  </a:lnTo>
                  <a:cubicBezTo>
                    <a:pt x="126843" y="116409"/>
                    <a:pt x="127668" y="115850"/>
                    <a:pt x="128257" y="114730"/>
                  </a:cubicBezTo>
                  <a:cubicBezTo>
                    <a:pt x="128846" y="113611"/>
                    <a:pt x="129141" y="112079"/>
                    <a:pt x="129141" y="110135"/>
                  </a:cubicBezTo>
                  <a:cubicBezTo>
                    <a:pt x="129141" y="108014"/>
                    <a:pt x="128832" y="106439"/>
                    <a:pt x="128213" y="105408"/>
                  </a:cubicBezTo>
                  <a:cubicBezTo>
                    <a:pt x="127595" y="104377"/>
                    <a:pt x="126785" y="103861"/>
                    <a:pt x="125783" y="103861"/>
                  </a:cubicBezTo>
                  <a:lnTo>
                    <a:pt x="112882" y="103861"/>
                  </a:lnTo>
                  <a:lnTo>
                    <a:pt x="112882" y="30870"/>
                  </a:lnTo>
                  <a:cubicBezTo>
                    <a:pt x="112882" y="30340"/>
                    <a:pt x="112641" y="29883"/>
                    <a:pt x="112161" y="29501"/>
                  </a:cubicBezTo>
                  <a:cubicBezTo>
                    <a:pt x="111680" y="29118"/>
                    <a:pt x="110990" y="28808"/>
                    <a:pt x="110089" y="28573"/>
                  </a:cubicBezTo>
                  <a:cubicBezTo>
                    <a:pt x="109188" y="28337"/>
                    <a:pt x="108002" y="28146"/>
                    <a:pt x="106530" y="27998"/>
                  </a:cubicBezTo>
                  <a:cubicBezTo>
                    <a:pt x="105058" y="27851"/>
                    <a:pt x="103331" y="27777"/>
                    <a:pt x="101350" y="27777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2893FE-1A64-45B5-9A1A-9B50C5E1D37C}"/>
                </a:ext>
              </a:extLst>
            </p:cNvPr>
            <p:cNvSpPr/>
            <p:nvPr/>
          </p:nvSpPr>
          <p:spPr>
            <a:xfrm>
              <a:off x="6172889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86108" y="22366"/>
                  </a:moveTo>
                  <a:cubicBezTo>
                    <a:pt x="82337" y="22366"/>
                    <a:pt x="78817" y="22719"/>
                    <a:pt x="75548" y="23426"/>
                  </a:cubicBezTo>
                  <a:cubicBezTo>
                    <a:pt x="72278" y="24133"/>
                    <a:pt x="69392" y="25002"/>
                    <a:pt x="66888" y="26033"/>
                  </a:cubicBezTo>
                  <a:cubicBezTo>
                    <a:pt x="64384" y="27064"/>
                    <a:pt x="62278" y="28109"/>
                    <a:pt x="60570" y="29170"/>
                  </a:cubicBezTo>
                  <a:cubicBezTo>
                    <a:pt x="58861" y="30230"/>
                    <a:pt x="57727" y="31040"/>
                    <a:pt x="57168" y="31600"/>
                  </a:cubicBezTo>
                  <a:cubicBezTo>
                    <a:pt x="56608" y="32160"/>
                    <a:pt x="56210" y="32646"/>
                    <a:pt x="55975" y="33058"/>
                  </a:cubicBezTo>
                  <a:cubicBezTo>
                    <a:pt x="55739" y="33470"/>
                    <a:pt x="55533" y="33927"/>
                    <a:pt x="55356" y="34428"/>
                  </a:cubicBezTo>
                  <a:cubicBezTo>
                    <a:pt x="55179" y="34928"/>
                    <a:pt x="55061" y="35518"/>
                    <a:pt x="55003" y="36195"/>
                  </a:cubicBezTo>
                  <a:cubicBezTo>
                    <a:pt x="54944" y="36873"/>
                    <a:pt x="54914" y="37653"/>
                    <a:pt x="54914" y="38537"/>
                  </a:cubicBezTo>
                  <a:cubicBezTo>
                    <a:pt x="54914" y="39833"/>
                    <a:pt x="54958" y="40878"/>
                    <a:pt x="55047" y="41674"/>
                  </a:cubicBezTo>
                  <a:cubicBezTo>
                    <a:pt x="55135" y="42469"/>
                    <a:pt x="55282" y="43088"/>
                    <a:pt x="55489" y="43529"/>
                  </a:cubicBezTo>
                  <a:cubicBezTo>
                    <a:pt x="55695" y="43971"/>
                    <a:pt x="55960" y="44266"/>
                    <a:pt x="56284" y="44413"/>
                  </a:cubicBezTo>
                  <a:cubicBezTo>
                    <a:pt x="56608" y="44560"/>
                    <a:pt x="56976" y="44634"/>
                    <a:pt x="57388" y="44634"/>
                  </a:cubicBezTo>
                  <a:cubicBezTo>
                    <a:pt x="57978" y="44634"/>
                    <a:pt x="59009" y="44119"/>
                    <a:pt x="60481" y="43088"/>
                  </a:cubicBezTo>
                  <a:cubicBezTo>
                    <a:pt x="61954" y="42057"/>
                    <a:pt x="63810" y="40952"/>
                    <a:pt x="66048" y="39774"/>
                  </a:cubicBezTo>
                  <a:cubicBezTo>
                    <a:pt x="68287" y="38596"/>
                    <a:pt x="70835" y="37491"/>
                    <a:pt x="73692" y="36460"/>
                  </a:cubicBezTo>
                  <a:cubicBezTo>
                    <a:pt x="76549" y="35429"/>
                    <a:pt x="79686" y="34914"/>
                    <a:pt x="83103" y="34914"/>
                  </a:cubicBezTo>
                  <a:cubicBezTo>
                    <a:pt x="86225" y="34914"/>
                    <a:pt x="88980" y="35370"/>
                    <a:pt x="91365" y="36283"/>
                  </a:cubicBezTo>
                  <a:cubicBezTo>
                    <a:pt x="93751" y="37197"/>
                    <a:pt x="95710" y="38448"/>
                    <a:pt x="97242" y="40039"/>
                  </a:cubicBezTo>
                  <a:cubicBezTo>
                    <a:pt x="98774" y="41630"/>
                    <a:pt x="99922" y="43500"/>
                    <a:pt x="100688" y="45650"/>
                  </a:cubicBezTo>
                  <a:cubicBezTo>
                    <a:pt x="101454" y="47801"/>
                    <a:pt x="101837" y="50054"/>
                    <a:pt x="101837" y="52410"/>
                  </a:cubicBezTo>
                  <a:cubicBezTo>
                    <a:pt x="101837" y="55650"/>
                    <a:pt x="101263" y="58581"/>
                    <a:pt x="100114" y="61203"/>
                  </a:cubicBezTo>
                  <a:cubicBezTo>
                    <a:pt x="98965" y="63824"/>
                    <a:pt x="97316" y="66078"/>
                    <a:pt x="95165" y="67963"/>
                  </a:cubicBezTo>
                  <a:cubicBezTo>
                    <a:pt x="93015" y="69848"/>
                    <a:pt x="90393" y="71291"/>
                    <a:pt x="87301" y="72293"/>
                  </a:cubicBezTo>
                  <a:cubicBezTo>
                    <a:pt x="84208" y="73294"/>
                    <a:pt x="80717" y="73795"/>
                    <a:pt x="76829" y="73795"/>
                  </a:cubicBezTo>
                  <a:lnTo>
                    <a:pt x="66844" y="73795"/>
                  </a:lnTo>
                  <a:cubicBezTo>
                    <a:pt x="66314" y="73795"/>
                    <a:pt x="65842" y="73898"/>
                    <a:pt x="65430" y="74104"/>
                  </a:cubicBezTo>
                  <a:cubicBezTo>
                    <a:pt x="65017" y="74311"/>
                    <a:pt x="64649" y="74635"/>
                    <a:pt x="64325" y="75076"/>
                  </a:cubicBezTo>
                  <a:cubicBezTo>
                    <a:pt x="64001" y="75518"/>
                    <a:pt x="63751" y="76107"/>
                    <a:pt x="63574" y="76844"/>
                  </a:cubicBezTo>
                  <a:cubicBezTo>
                    <a:pt x="63397" y="77580"/>
                    <a:pt x="63309" y="78508"/>
                    <a:pt x="63309" y="79627"/>
                  </a:cubicBezTo>
                  <a:cubicBezTo>
                    <a:pt x="63309" y="80864"/>
                    <a:pt x="63416" y="81866"/>
                    <a:pt x="63629" y="82632"/>
                  </a:cubicBezTo>
                  <a:cubicBezTo>
                    <a:pt x="63842" y="83398"/>
                    <a:pt x="64116" y="84016"/>
                    <a:pt x="64450" y="84487"/>
                  </a:cubicBezTo>
                  <a:cubicBezTo>
                    <a:pt x="64785" y="84959"/>
                    <a:pt x="65180" y="85297"/>
                    <a:pt x="65636" y="85504"/>
                  </a:cubicBezTo>
                  <a:cubicBezTo>
                    <a:pt x="66092" y="85710"/>
                    <a:pt x="66564" y="85813"/>
                    <a:pt x="67051" y="85813"/>
                  </a:cubicBezTo>
                  <a:lnTo>
                    <a:pt x="78276" y="85813"/>
                  </a:lnTo>
                  <a:cubicBezTo>
                    <a:pt x="82961" y="85813"/>
                    <a:pt x="87145" y="86314"/>
                    <a:pt x="90826" y="87315"/>
                  </a:cubicBezTo>
                  <a:cubicBezTo>
                    <a:pt x="94507" y="88317"/>
                    <a:pt x="97610" y="89760"/>
                    <a:pt x="100134" y="91645"/>
                  </a:cubicBezTo>
                  <a:cubicBezTo>
                    <a:pt x="102659" y="93530"/>
                    <a:pt x="104576" y="95769"/>
                    <a:pt x="105884" y="98361"/>
                  </a:cubicBezTo>
                  <a:cubicBezTo>
                    <a:pt x="107192" y="100953"/>
                    <a:pt x="107846" y="103869"/>
                    <a:pt x="107846" y="107109"/>
                  </a:cubicBezTo>
                  <a:cubicBezTo>
                    <a:pt x="107846" y="110055"/>
                    <a:pt x="107332" y="112780"/>
                    <a:pt x="106305" y="115283"/>
                  </a:cubicBezTo>
                  <a:cubicBezTo>
                    <a:pt x="105278" y="117787"/>
                    <a:pt x="103737" y="119952"/>
                    <a:pt x="101682" y="121778"/>
                  </a:cubicBezTo>
                  <a:cubicBezTo>
                    <a:pt x="99627" y="123604"/>
                    <a:pt x="97088" y="125018"/>
                    <a:pt x="94067" y="126020"/>
                  </a:cubicBezTo>
                  <a:cubicBezTo>
                    <a:pt x="91045" y="127021"/>
                    <a:pt x="87540" y="127522"/>
                    <a:pt x="83552" y="127522"/>
                  </a:cubicBezTo>
                  <a:cubicBezTo>
                    <a:pt x="79442" y="127522"/>
                    <a:pt x="75710" y="127051"/>
                    <a:pt x="72356" y="126108"/>
                  </a:cubicBezTo>
                  <a:cubicBezTo>
                    <a:pt x="69002" y="125166"/>
                    <a:pt x="66071" y="124149"/>
                    <a:pt x="63563" y="123060"/>
                  </a:cubicBezTo>
                  <a:cubicBezTo>
                    <a:pt x="61055" y="121970"/>
                    <a:pt x="59000" y="120953"/>
                    <a:pt x="57399" y="120011"/>
                  </a:cubicBezTo>
                  <a:cubicBezTo>
                    <a:pt x="55798" y="119068"/>
                    <a:pt x="54725" y="118597"/>
                    <a:pt x="54181" y="118597"/>
                  </a:cubicBezTo>
                  <a:cubicBezTo>
                    <a:pt x="53395" y="118597"/>
                    <a:pt x="52790" y="119009"/>
                    <a:pt x="52367" y="119834"/>
                  </a:cubicBezTo>
                  <a:cubicBezTo>
                    <a:pt x="51945" y="120659"/>
                    <a:pt x="51733" y="122132"/>
                    <a:pt x="51733" y="124252"/>
                  </a:cubicBezTo>
                  <a:cubicBezTo>
                    <a:pt x="51733" y="125490"/>
                    <a:pt x="51777" y="126535"/>
                    <a:pt x="51866" y="127389"/>
                  </a:cubicBezTo>
                  <a:cubicBezTo>
                    <a:pt x="51954" y="128244"/>
                    <a:pt x="52086" y="128965"/>
                    <a:pt x="52263" y="129554"/>
                  </a:cubicBezTo>
                  <a:cubicBezTo>
                    <a:pt x="52440" y="130144"/>
                    <a:pt x="52646" y="130644"/>
                    <a:pt x="52882" y="131057"/>
                  </a:cubicBezTo>
                  <a:cubicBezTo>
                    <a:pt x="53117" y="131469"/>
                    <a:pt x="53456" y="131881"/>
                    <a:pt x="53898" y="132294"/>
                  </a:cubicBezTo>
                  <a:cubicBezTo>
                    <a:pt x="54340" y="132706"/>
                    <a:pt x="55415" y="133369"/>
                    <a:pt x="57123" y="134282"/>
                  </a:cubicBezTo>
                  <a:cubicBezTo>
                    <a:pt x="58832" y="135195"/>
                    <a:pt x="60982" y="136079"/>
                    <a:pt x="63574" y="136933"/>
                  </a:cubicBezTo>
                  <a:cubicBezTo>
                    <a:pt x="66166" y="137787"/>
                    <a:pt x="69127" y="138524"/>
                    <a:pt x="72455" y="139142"/>
                  </a:cubicBezTo>
                  <a:cubicBezTo>
                    <a:pt x="75783" y="139761"/>
                    <a:pt x="79362" y="140070"/>
                    <a:pt x="83192" y="140070"/>
                  </a:cubicBezTo>
                  <a:cubicBezTo>
                    <a:pt x="89495" y="140070"/>
                    <a:pt x="95151" y="139260"/>
                    <a:pt x="100158" y="137640"/>
                  </a:cubicBezTo>
                  <a:cubicBezTo>
                    <a:pt x="105165" y="136020"/>
                    <a:pt x="109378" y="133708"/>
                    <a:pt x="112794" y="130703"/>
                  </a:cubicBezTo>
                  <a:cubicBezTo>
                    <a:pt x="116211" y="127699"/>
                    <a:pt x="118833" y="124090"/>
                    <a:pt x="120659" y="119878"/>
                  </a:cubicBezTo>
                  <a:cubicBezTo>
                    <a:pt x="122485" y="115666"/>
                    <a:pt x="123398" y="110939"/>
                    <a:pt x="123398" y="105695"/>
                  </a:cubicBezTo>
                  <a:cubicBezTo>
                    <a:pt x="123398" y="102102"/>
                    <a:pt x="122736" y="98729"/>
                    <a:pt x="121410" y="95577"/>
                  </a:cubicBezTo>
                  <a:cubicBezTo>
                    <a:pt x="120085" y="92426"/>
                    <a:pt x="118244" y="89672"/>
                    <a:pt x="115887" y="87315"/>
                  </a:cubicBezTo>
                  <a:cubicBezTo>
                    <a:pt x="113531" y="84959"/>
                    <a:pt x="110718" y="83000"/>
                    <a:pt x="107448" y="81439"/>
                  </a:cubicBezTo>
                  <a:cubicBezTo>
                    <a:pt x="104179" y="79878"/>
                    <a:pt x="100570" y="78891"/>
                    <a:pt x="96623" y="78479"/>
                  </a:cubicBezTo>
                  <a:lnTo>
                    <a:pt x="96623" y="78302"/>
                  </a:lnTo>
                  <a:cubicBezTo>
                    <a:pt x="100099" y="77654"/>
                    <a:pt x="103162" y="76490"/>
                    <a:pt x="105813" y="74811"/>
                  </a:cubicBezTo>
                  <a:cubicBezTo>
                    <a:pt x="108464" y="73132"/>
                    <a:pt x="110703" y="71100"/>
                    <a:pt x="112529" y="68714"/>
                  </a:cubicBezTo>
                  <a:cubicBezTo>
                    <a:pt x="114356" y="66328"/>
                    <a:pt x="115740" y="63589"/>
                    <a:pt x="116683" y="60496"/>
                  </a:cubicBezTo>
                  <a:cubicBezTo>
                    <a:pt x="117625" y="57403"/>
                    <a:pt x="118096" y="54060"/>
                    <a:pt x="118096" y="50466"/>
                  </a:cubicBezTo>
                  <a:cubicBezTo>
                    <a:pt x="118096" y="46284"/>
                    <a:pt x="117434" y="42469"/>
                    <a:pt x="116108" y="39023"/>
                  </a:cubicBezTo>
                  <a:cubicBezTo>
                    <a:pt x="114783" y="35576"/>
                    <a:pt x="112780" y="32616"/>
                    <a:pt x="110099" y="30142"/>
                  </a:cubicBezTo>
                  <a:cubicBezTo>
                    <a:pt x="107419" y="27668"/>
                    <a:pt x="104076" y="25753"/>
                    <a:pt x="100070" y="24398"/>
                  </a:cubicBezTo>
                  <a:cubicBezTo>
                    <a:pt x="96064" y="23043"/>
                    <a:pt x="91410" y="22366"/>
                    <a:pt x="86108" y="22366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7044FDB-8607-5ADC-1BFA-94FE6BD8A47A}"/>
                </a:ext>
              </a:extLst>
            </p:cNvPr>
            <p:cNvSpPr/>
            <p:nvPr/>
          </p:nvSpPr>
          <p:spPr>
            <a:xfrm>
              <a:off x="4491162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0715" y="20910"/>
                  </a:moveTo>
                  <a:cubicBezTo>
                    <a:pt x="87240" y="20910"/>
                    <a:pt x="83926" y="21263"/>
                    <a:pt x="80774" y="21970"/>
                  </a:cubicBezTo>
                  <a:cubicBezTo>
                    <a:pt x="77622" y="22677"/>
                    <a:pt x="74736" y="23546"/>
                    <a:pt x="72114" y="24577"/>
                  </a:cubicBezTo>
                  <a:cubicBezTo>
                    <a:pt x="69493" y="25608"/>
                    <a:pt x="67313" y="26653"/>
                    <a:pt x="65575" y="27714"/>
                  </a:cubicBezTo>
                  <a:cubicBezTo>
                    <a:pt x="63837" y="28774"/>
                    <a:pt x="62615" y="29614"/>
                    <a:pt x="61908" y="30232"/>
                  </a:cubicBezTo>
                  <a:cubicBezTo>
                    <a:pt x="61201" y="30851"/>
                    <a:pt x="60730" y="31366"/>
                    <a:pt x="60494" y="31779"/>
                  </a:cubicBezTo>
                  <a:cubicBezTo>
                    <a:pt x="60258" y="32191"/>
                    <a:pt x="60067" y="32633"/>
                    <a:pt x="59920" y="33104"/>
                  </a:cubicBezTo>
                  <a:cubicBezTo>
                    <a:pt x="59772" y="33576"/>
                    <a:pt x="59669" y="34135"/>
                    <a:pt x="59610" y="34783"/>
                  </a:cubicBezTo>
                  <a:cubicBezTo>
                    <a:pt x="59551" y="35431"/>
                    <a:pt x="59522" y="36197"/>
                    <a:pt x="59522" y="37081"/>
                  </a:cubicBezTo>
                  <a:cubicBezTo>
                    <a:pt x="59522" y="38318"/>
                    <a:pt x="59583" y="39378"/>
                    <a:pt x="59704" y="40262"/>
                  </a:cubicBezTo>
                  <a:cubicBezTo>
                    <a:pt x="59826" y="41146"/>
                    <a:pt x="59993" y="41853"/>
                    <a:pt x="60205" y="42383"/>
                  </a:cubicBezTo>
                  <a:cubicBezTo>
                    <a:pt x="60418" y="42913"/>
                    <a:pt x="60692" y="43296"/>
                    <a:pt x="61026" y="43532"/>
                  </a:cubicBezTo>
                  <a:cubicBezTo>
                    <a:pt x="61361" y="43767"/>
                    <a:pt x="61741" y="43885"/>
                    <a:pt x="62166" y="43885"/>
                  </a:cubicBezTo>
                  <a:cubicBezTo>
                    <a:pt x="62896" y="43885"/>
                    <a:pt x="64005" y="43384"/>
                    <a:pt x="65494" y="42383"/>
                  </a:cubicBezTo>
                  <a:cubicBezTo>
                    <a:pt x="66983" y="41381"/>
                    <a:pt x="68837" y="40291"/>
                    <a:pt x="71056" y="39113"/>
                  </a:cubicBezTo>
                  <a:cubicBezTo>
                    <a:pt x="73275" y="37935"/>
                    <a:pt x="75858" y="36845"/>
                    <a:pt x="78807" y="35844"/>
                  </a:cubicBezTo>
                  <a:cubicBezTo>
                    <a:pt x="81755" y="34842"/>
                    <a:pt x="85083" y="34341"/>
                    <a:pt x="88791" y="34341"/>
                  </a:cubicBezTo>
                  <a:cubicBezTo>
                    <a:pt x="91952" y="34341"/>
                    <a:pt x="94748" y="34842"/>
                    <a:pt x="97179" y="35844"/>
                  </a:cubicBezTo>
                  <a:cubicBezTo>
                    <a:pt x="99611" y="36845"/>
                    <a:pt x="101632" y="38200"/>
                    <a:pt x="103243" y="39908"/>
                  </a:cubicBezTo>
                  <a:cubicBezTo>
                    <a:pt x="104854" y="41617"/>
                    <a:pt x="106084" y="43605"/>
                    <a:pt x="106935" y="45873"/>
                  </a:cubicBezTo>
                  <a:cubicBezTo>
                    <a:pt x="107786" y="48141"/>
                    <a:pt x="108212" y="50542"/>
                    <a:pt x="108212" y="53075"/>
                  </a:cubicBezTo>
                  <a:cubicBezTo>
                    <a:pt x="108212" y="55608"/>
                    <a:pt x="107939" y="58318"/>
                    <a:pt x="107392" y="61205"/>
                  </a:cubicBezTo>
                  <a:cubicBezTo>
                    <a:pt x="106846" y="64092"/>
                    <a:pt x="105708" y="67302"/>
                    <a:pt x="103978" y="70837"/>
                  </a:cubicBezTo>
                  <a:cubicBezTo>
                    <a:pt x="102248" y="74372"/>
                    <a:pt x="99789" y="78289"/>
                    <a:pt x="96602" y="82590"/>
                  </a:cubicBezTo>
                  <a:cubicBezTo>
                    <a:pt x="93415" y="86890"/>
                    <a:pt x="89180" y="91750"/>
                    <a:pt x="83899" y="97170"/>
                  </a:cubicBezTo>
                  <a:lnTo>
                    <a:pt x="61043" y="120676"/>
                  </a:lnTo>
                  <a:cubicBezTo>
                    <a:pt x="60315" y="121442"/>
                    <a:pt x="59723" y="122163"/>
                    <a:pt x="59268" y="122841"/>
                  </a:cubicBezTo>
                  <a:cubicBezTo>
                    <a:pt x="58812" y="123518"/>
                    <a:pt x="58433" y="124196"/>
                    <a:pt x="58129" y="124873"/>
                  </a:cubicBezTo>
                  <a:cubicBezTo>
                    <a:pt x="57826" y="125551"/>
                    <a:pt x="57629" y="126331"/>
                    <a:pt x="57538" y="127215"/>
                  </a:cubicBezTo>
                  <a:cubicBezTo>
                    <a:pt x="57447" y="128098"/>
                    <a:pt x="57401" y="129129"/>
                    <a:pt x="57401" y="130308"/>
                  </a:cubicBezTo>
                  <a:cubicBezTo>
                    <a:pt x="57401" y="131604"/>
                    <a:pt x="57504" y="132694"/>
                    <a:pt x="57710" y="133577"/>
                  </a:cubicBezTo>
                  <a:cubicBezTo>
                    <a:pt x="57917" y="134461"/>
                    <a:pt x="58241" y="135138"/>
                    <a:pt x="58682" y="135610"/>
                  </a:cubicBezTo>
                  <a:cubicBezTo>
                    <a:pt x="59124" y="136081"/>
                    <a:pt x="59654" y="136420"/>
                    <a:pt x="60273" y="136626"/>
                  </a:cubicBezTo>
                  <a:cubicBezTo>
                    <a:pt x="60892" y="136832"/>
                    <a:pt x="61613" y="136935"/>
                    <a:pt x="62438" y="136935"/>
                  </a:cubicBezTo>
                  <a:lnTo>
                    <a:pt x="125620" y="136935"/>
                  </a:lnTo>
                  <a:cubicBezTo>
                    <a:pt x="126150" y="136935"/>
                    <a:pt x="126636" y="136803"/>
                    <a:pt x="127078" y="136537"/>
                  </a:cubicBezTo>
                  <a:cubicBezTo>
                    <a:pt x="127520" y="136272"/>
                    <a:pt x="127873" y="135860"/>
                    <a:pt x="128139" y="135300"/>
                  </a:cubicBezTo>
                  <a:cubicBezTo>
                    <a:pt x="128404" y="134741"/>
                    <a:pt x="128610" y="134048"/>
                    <a:pt x="128757" y="133224"/>
                  </a:cubicBezTo>
                  <a:cubicBezTo>
                    <a:pt x="128904" y="132399"/>
                    <a:pt x="128978" y="131456"/>
                    <a:pt x="128978" y="130396"/>
                  </a:cubicBezTo>
                  <a:cubicBezTo>
                    <a:pt x="128978" y="129336"/>
                    <a:pt x="128904" y="128408"/>
                    <a:pt x="128757" y="127612"/>
                  </a:cubicBezTo>
                  <a:cubicBezTo>
                    <a:pt x="128610" y="126817"/>
                    <a:pt x="128374" y="126154"/>
                    <a:pt x="128050" y="125624"/>
                  </a:cubicBezTo>
                  <a:cubicBezTo>
                    <a:pt x="127726" y="125094"/>
                    <a:pt x="127343" y="124696"/>
                    <a:pt x="126901" y="124431"/>
                  </a:cubicBezTo>
                  <a:cubicBezTo>
                    <a:pt x="126460" y="124166"/>
                    <a:pt x="126003" y="124034"/>
                    <a:pt x="125532" y="124034"/>
                  </a:cubicBezTo>
                  <a:lnTo>
                    <a:pt x="75781" y="124034"/>
                  </a:lnTo>
                  <a:lnTo>
                    <a:pt x="93896" y="105123"/>
                  </a:lnTo>
                  <a:cubicBezTo>
                    <a:pt x="100436" y="98407"/>
                    <a:pt x="105679" y="92472"/>
                    <a:pt x="109626" y="87317"/>
                  </a:cubicBezTo>
                  <a:cubicBezTo>
                    <a:pt x="113573" y="82163"/>
                    <a:pt x="116592" y="77479"/>
                    <a:pt x="118683" y="73267"/>
                  </a:cubicBezTo>
                  <a:cubicBezTo>
                    <a:pt x="120775" y="69055"/>
                    <a:pt x="122144" y="65137"/>
                    <a:pt x="122792" y="61514"/>
                  </a:cubicBezTo>
                  <a:cubicBezTo>
                    <a:pt x="123440" y="57891"/>
                    <a:pt x="123764" y="54253"/>
                    <a:pt x="123764" y="50601"/>
                  </a:cubicBezTo>
                  <a:cubicBezTo>
                    <a:pt x="123764" y="46536"/>
                    <a:pt x="123087" y="42707"/>
                    <a:pt x="121732" y="39113"/>
                  </a:cubicBezTo>
                  <a:cubicBezTo>
                    <a:pt x="120377" y="35520"/>
                    <a:pt x="118330" y="32368"/>
                    <a:pt x="115591" y="29658"/>
                  </a:cubicBezTo>
                  <a:cubicBezTo>
                    <a:pt x="112851" y="26948"/>
                    <a:pt x="109405" y="24813"/>
                    <a:pt x="105252" y="23251"/>
                  </a:cubicBezTo>
                  <a:cubicBezTo>
                    <a:pt x="101098" y="21690"/>
                    <a:pt x="96253" y="20910"/>
                    <a:pt x="90715" y="2091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C2D8AA-736A-569E-3135-D3357BCAE32A}"/>
                </a:ext>
              </a:extLst>
            </p:cNvPr>
            <p:cNvSpPr txBox="1"/>
            <p:nvPr/>
          </p:nvSpPr>
          <p:spPr>
            <a:xfrm>
              <a:off x="3902039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5D7AC0"/>
                  </a:solidFill>
                  <a:latin typeface="+mj-lt"/>
                </a:rPr>
                <a:t>Data Upload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13CED8-EF12-7965-BB1F-AC4CD991EE0D}"/>
                </a:ext>
              </a:extLst>
            </p:cNvPr>
            <p:cNvSpPr txBox="1"/>
            <p:nvPr/>
          </p:nvSpPr>
          <p:spPr>
            <a:xfrm>
              <a:off x="5581473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Config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CE1C78-40D0-0D18-BDDA-BA3EE6C93DD9}"/>
                </a:ext>
              </a:extLst>
            </p:cNvPr>
            <p:cNvSpPr txBox="1"/>
            <p:nvPr/>
          </p:nvSpPr>
          <p:spPr>
            <a:xfrm>
              <a:off x="7260909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5243B-BE5C-7C5D-848A-E62E4172C085}"/>
                </a:ext>
              </a:extLst>
            </p:cNvPr>
            <p:cNvCxnSpPr>
              <a:cxnSpLocks/>
            </p:cNvCxnSpPr>
            <p:nvPr/>
          </p:nvCxnSpPr>
          <p:spPr>
            <a:xfrm>
              <a:off x="4692968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665D69-16B2-9D07-90D2-EA31C0D968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95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F7F1304-C282-E47F-244E-88897910A085}"/>
                </a:ext>
              </a:extLst>
            </p:cNvPr>
            <p:cNvSpPr/>
            <p:nvPr/>
          </p:nvSpPr>
          <p:spPr>
            <a:xfrm>
              <a:off x="9519646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BC6C9-DDE5-F798-BB03-8A05BD4AA2ED}"/>
                </a:ext>
              </a:extLst>
            </p:cNvPr>
            <p:cNvSpPr txBox="1"/>
            <p:nvPr/>
          </p:nvSpPr>
          <p:spPr>
            <a:xfrm>
              <a:off x="8928231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2AD7D05-E85C-C19A-5B29-9B7A5B08C82B}"/>
                </a:ext>
              </a:extLst>
            </p:cNvPr>
            <p:cNvCxnSpPr>
              <a:cxnSpLocks/>
            </p:cNvCxnSpPr>
            <p:nvPr/>
          </p:nvCxnSpPr>
          <p:spPr>
            <a:xfrm>
              <a:off x="8047717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58766C-D710-5423-9915-363559ECB255}"/>
              </a:ext>
            </a:extLst>
          </p:cNvPr>
          <p:cNvGrpSpPr/>
          <p:nvPr/>
        </p:nvGrpSpPr>
        <p:grpSpPr>
          <a:xfrm>
            <a:off x="2255809" y="1573096"/>
            <a:ext cx="8072377" cy="619240"/>
            <a:chOff x="2241061" y="1573096"/>
            <a:chExt cx="8072377" cy="6192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0061D0-586A-E0E9-70A0-85F92EC73147}"/>
                </a:ext>
              </a:extLst>
            </p:cNvPr>
            <p:cNvGrpSpPr/>
            <p:nvPr/>
          </p:nvGrpSpPr>
          <p:grpSpPr>
            <a:xfrm>
              <a:off x="2241061" y="1573096"/>
              <a:ext cx="6396892" cy="603579"/>
              <a:chOff x="2897554" y="2316719"/>
              <a:chExt cx="6396892" cy="60357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E4DEFDC-1C6F-F012-F5FE-8B0FFC2EF941}"/>
                  </a:ext>
                </a:extLst>
              </p:cNvPr>
              <p:cNvGrpSpPr/>
              <p:nvPr/>
            </p:nvGrpSpPr>
            <p:grpSpPr>
              <a:xfrm>
                <a:off x="2897554" y="2316719"/>
                <a:ext cx="6396892" cy="603579"/>
                <a:chOff x="2897554" y="3128698"/>
                <a:chExt cx="6396892" cy="603579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C86AF85-3673-8513-43B9-9E862E014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3687" y="3346042"/>
                  <a:ext cx="1443463" cy="0"/>
                </a:xfrm>
                <a:prstGeom prst="line">
                  <a:avLst/>
                </a:prstGeom>
                <a:ln w="28575">
                  <a:solidFill>
                    <a:srgbClr val="16034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8D8CA8-6902-52EA-01BD-896FC3862CBC}"/>
                    </a:ext>
                  </a:extLst>
                </p:cNvPr>
                <p:cNvSpPr txBox="1"/>
                <p:nvPr/>
              </p:nvSpPr>
              <p:spPr>
                <a:xfrm>
                  <a:off x="2897554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rgbClr val="160344"/>
                      </a:solidFill>
                      <a:latin typeface="+mj-lt"/>
                    </a:rPr>
                    <a:t>Get Started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77C5171-3996-C795-8DFA-DA510E0ADF53}"/>
                    </a:ext>
                  </a:extLst>
                </p:cNvPr>
                <p:cNvGrpSpPr/>
                <p:nvPr/>
              </p:nvGrpSpPr>
              <p:grpSpPr>
                <a:xfrm>
                  <a:off x="5180910" y="3128698"/>
                  <a:ext cx="125058" cy="49750"/>
                  <a:chOff x="28121765" y="3483699"/>
                  <a:chExt cx="1753544" cy="914400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A649FD7-F3D9-2F1C-B003-DEAB6E6A2FFF}"/>
                      </a:ext>
                    </a:extLst>
                  </p:cNvPr>
                  <p:cNvCxnSpPr/>
                  <p:nvPr/>
                </p:nvCxnSpPr>
                <p:spPr>
                  <a:xfrm>
                    <a:off x="28121765" y="3483699"/>
                    <a:ext cx="914407" cy="914400"/>
                  </a:xfrm>
                  <a:prstGeom prst="line">
                    <a:avLst/>
                  </a:prstGeom>
                  <a:ln w="28575" cap="rnd">
                    <a:solidFill>
                      <a:srgbClr val="160344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2470121-A8D7-C3B6-74BE-B545B432E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44445" y="3483699"/>
                    <a:ext cx="830864" cy="914400"/>
                  </a:xfrm>
                  <a:prstGeom prst="line">
                    <a:avLst/>
                  </a:prstGeom>
                  <a:ln w="28575" cap="rnd">
                    <a:solidFill>
                      <a:srgbClr val="160344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AA22096D-B6B0-AD6E-0B90-F42CA711CC77}"/>
                    </a:ext>
                  </a:extLst>
                </p:cNvPr>
                <p:cNvSpPr/>
                <p:nvPr/>
              </p:nvSpPr>
              <p:spPr>
                <a:xfrm>
                  <a:off x="8527274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7508" y="41121"/>
                      </a:moveTo>
                      <a:lnTo>
                        <a:pt x="97682" y="41121"/>
                      </a:lnTo>
                      <a:lnTo>
                        <a:pt x="97682" y="103861"/>
                      </a:lnTo>
                      <a:lnTo>
                        <a:pt x="60745" y="103861"/>
                      </a:lnTo>
                      <a:close/>
                      <a:moveTo>
                        <a:pt x="101350" y="27777"/>
                      </a:moveTo>
                      <a:cubicBezTo>
                        <a:pt x="99548" y="27777"/>
                        <a:pt x="97987" y="27822"/>
                        <a:pt x="96666" y="27910"/>
                      </a:cubicBezTo>
                      <a:cubicBezTo>
                        <a:pt x="95344" y="27998"/>
                        <a:pt x="94233" y="28160"/>
                        <a:pt x="93332" y="28396"/>
                      </a:cubicBezTo>
                      <a:cubicBezTo>
                        <a:pt x="92431" y="28632"/>
                        <a:pt x="91695" y="28926"/>
                        <a:pt x="91124" y="29280"/>
                      </a:cubicBezTo>
                      <a:cubicBezTo>
                        <a:pt x="90553" y="29633"/>
                        <a:pt x="90118" y="30046"/>
                        <a:pt x="89818" y="30517"/>
                      </a:cubicBezTo>
                      <a:lnTo>
                        <a:pt x="49059" y="99973"/>
                      </a:lnTo>
                      <a:cubicBezTo>
                        <a:pt x="48650" y="100739"/>
                        <a:pt x="48300" y="101461"/>
                        <a:pt x="48009" y="102138"/>
                      </a:cubicBezTo>
                      <a:cubicBezTo>
                        <a:pt x="47717" y="102815"/>
                        <a:pt x="47484" y="103522"/>
                        <a:pt x="47309" y="104259"/>
                      </a:cubicBezTo>
                      <a:cubicBezTo>
                        <a:pt x="47134" y="104995"/>
                        <a:pt x="47018" y="105805"/>
                        <a:pt x="46959" y="106689"/>
                      </a:cubicBezTo>
                      <a:cubicBezTo>
                        <a:pt x="46901" y="107573"/>
                        <a:pt x="46872" y="108574"/>
                        <a:pt x="46872" y="109693"/>
                      </a:cubicBezTo>
                      <a:cubicBezTo>
                        <a:pt x="46872" y="111107"/>
                        <a:pt x="46945" y="112256"/>
                        <a:pt x="47090" y="113140"/>
                      </a:cubicBezTo>
                      <a:cubicBezTo>
                        <a:pt x="47236" y="114023"/>
                        <a:pt x="47499" y="114701"/>
                        <a:pt x="47879" y="115172"/>
                      </a:cubicBezTo>
                      <a:cubicBezTo>
                        <a:pt x="48259" y="115643"/>
                        <a:pt x="48682" y="115967"/>
                        <a:pt x="49149" y="116144"/>
                      </a:cubicBezTo>
                      <a:cubicBezTo>
                        <a:pt x="49616" y="116321"/>
                        <a:pt x="50201" y="116409"/>
                        <a:pt x="50902" y="116409"/>
                      </a:cubicBezTo>
                      <a:lnTo>
                        <a:pt x="97682" y="116409"/>
                      </a:lnTo>
                      <a:lnTo>
                        <a:pt x="97682" y="140445"/>
                      </a:lnTo>
                      <a:cubicBezTo>
                        <a:pt x="97682" y="140916"/>
                        <a:pt x="97789" y="141314"/>
                        <a:pt x="98001" y="141638"/>
                      </a:cubicBezTo>
                      <a:cubicBezTo>
                        <a:pt x="98213" y="141962"/>
                        <a:pt x="98607" y="142242"/>
                        <a:pt x="99184" y="142477"/>
                      </a:cubicBezTo>
                      <a:cubicBezTo>
                        <a:pt x="99761" y="142713"/>
                        <a:pt x="100534" y="142890"/>
                        <a:pt x="101505" y="143008"/>
                      </a:cubicBezTo>
                      <a:cubicBezTo>
                        <a:pt x="102476" y="143125"/>
                        <a:pt x="103689" y="143184"/>
                        <a:pt x="105145" y="143184"/>
                      </a:cubicBezTo>
                      <a:cubicBezTo>
                        <a:pt x="106662" y="143184"/>
                        <a:pt x="107906" y="143125"/>
                        <a:pt x="108877" y="143008"/>
                      </a:cubicBezTo>
                      <a:cubicBezTo>
                        <a:pt x="109847" y="142890"/>
                        <a:pt x="110636" y="142713"/>
                        <a:pt x="111243" y="142477"/>
                      </a:cubicBezTo>
                      <a:cubicBezTo>
                        <a:pt x="111850" y="142242"/>
                        <a:pt x="112275" y="141962"/>
                        <a:pt x="112518" y="141638"/>
                      </a:cubicBezTo>
                      <a:cubicBezTo>
                        <a:pt x="112760" y="141314"/>
                        <a:pt x="112882" y="140916"/>
                        <a:pt x="112882" y="140445"/>
                      </a:cubicBezTo>
                      <a:lnTo>
                        <a:pt x="112882" y="116409"/>
                      </a:lnTo>
                      <a:lnTo>
                        <a:pt x="125783" y="116409"/>
                      </a:lnTo>
                      <a:cubicBezTo>
                        <a:pt x="126843" y="116409"/>
                        <a:pt x="127668" y="115850"/>
                        <a:pt x="128257" y="114730"/>
                      </a:cubicBezTo>
                      <a:cubicBezTo>
                        <a:pt x="128846" y="113611"/>
                        <a:pt x="129141" y="112079"/>
                        <a:pt x="129141" y="110135"/>
                      </a:cubicBezTo>
                      <a:cubicBezTo>
                        <a:pt x="129141" y="108014"/>
                        <a:pt x="128832" y="106439"/>
                        <a:pt x="128213" y="105408"/>
                      </a:cubicBezTo>
                      <a:cubicBezTo>
                        <a:pt x="127595" y="104377"/>
                        <a:pt x="126785" y="103861"/>
                        <a:pt x="125783" y="103861"/>
                      </a:cubicBezTo>
                      <a:lnTo>
                        <a:pt x="112882" y="103861"/>
                      </a:lnTo>
                      <a:lnTo>
                        <a:pt x="112882" y="30870"/>
                      </a:lnTo>
                      <a:cubicBezTo>
                        <a:pt x="112882" y="30340"/>
                        <a:pt x="112641" y="29883"/>
                        <a:pt x="112161" y="29501"/>
                      </a:cubicBezTo>
                      <a:cubicBezTo>
                        <a:pt x="111680" y="29118"/>
                        <a:pt x="110990" y="28808"/>
                        <a:pt x="110089" y="28573"/>
                      </a:cubicBezTo>
                      <a:cubicBezTo>
                        <a:pt x="109188" y="28337"/>
                        <a:pt x="108002" y="28146"/>
                        <a:pt x="106530" y="27998"/>
                      </a:cubicBezTo>
                      <a:cubicBezTo>
                        <a:pt x="105058" y="27851"/>
                        <a:pt x="103331" y="27777"/>
                        <a:pt x="101350" y="27777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AD43E24B-BD1B-495A-DDDB-F8263FBF40A5}"/>
                    </a:ext>
                  </a:extLst>
                </p:cNvPr>
                <p:cNvSpPr/>
                <p:nvPr/>
              </p:nvSpPr>
              <p:spPr>
                <a:xfrm>
                  <a:off x="6847839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86108" y="22366"/>
                      </a:moveTo>
                      <a:cubicBezTo>
                        <a:pt x="82337" y="22366"/>
                        <a:pt x="78817" y="22719"/>
                        <a:pt x="75548" y="23426"/>
                      </a:cubicBezTo>
                      <a:cubicBezTo>
                        <a:pt x="72278" y="24133"/>
                        <a:pt x="69392" y="25002"/>
                        <a:pt x="66888" y="26033"/>
                      </a:cubicBezTo>
                      <a:cubicBezTo>
                        <a:pt x="64384" y="27064"/>
                        <a:pt x="62278" y="28109"/>
                        <a:pt x="60570" y="29170"/>
                      </a:cubicBezTo>
                      <a:cubicBezTo>
                        <a:pt x="58861" y="30230"/>
                        <a:pt x="57727" y="31040"/>
                        <a:pt x="57168" y="31600"/>
                      </a:cubicBezTo>
                      <a:cubicBezTo>
                        <a:pt x="56608" y="32160"/>
                        <a:pt x="56210" y="32646"/>
                        <a:pt x="55975" y="33058"/>
                      </a:cubicBezTo>
                      <a:cubicBezTo>
                        <a:pt x="55739" y="33470"/>
                        <a:pt x="55533" y="33927"/>
                        <a:pt x="55356" y="34428"/>
                      </a:cubicBezTo>
                      <a:cubicBezTo>
                        <a:pt x="55179" y="34928"/>
                        <a:pt x="55061" y="35518"/>
                        <a:pt x="55003" y="36195"/>
                      </a:cubicBezTo>
                      <a:cubicBezTo>
                        <a:pt x="54944" y="36873"/>
                        <a:pt x="54914" y="37653"/>
                        <a:pt x="54914" y="38537"/>
                      </a:cubicBezTo>
                      <a:cubicBezTo>
                        <a:pt x="54914" y="39833"/>
                        <a:pt x="54958" y="40878"/>
                        <a:pt x="55047" y="41674"/>
                      </a:cubicBezTo>
                      <a:cubicBezTo>
                        <a:pt x="55135" y="42469"/>
                        <a:pt x="55282" y="43088"/>
                        <a:pt x="55489" y="43529"/>
                      </a:cubicBezTo>
                      <a:cubicBezTo>
                        <a:pt x="55695" y="43971"/>
                        <a:pt x="55960" y="44266"/>
                        <a:pt x="56284" y="44413"/>
                      </a:cubicBezTo>
                      <a:cubicBezTo>
                        <a:pt x="56608" y="44560"/>
                        <a:pt x="56976" y="44634"/>
                        <a:pt x="57388" y="44634"/>
                      </a:cubicBezTo>
                      <a:cubicBezTo>
                        <a:pt x="57978" y="44634"/>
                        <a:pt x="59009" y="44119"/>
                        <a:pt x="60481" y="43088"/>
                      </a:cubicBezTo>
                      <a:cubicBezTo>
                        <a:pt x="61954" y="42057"/>
                        <a:pt x="63810" y="40952"/>
                        <a:pt x="66048" y="39774"/>
                      </a:cubicBezTo>
                      <a:cubicBezTo>
                        <a:pt x="68287" y="38596"/>
                        <a:pt x="70835" y="37491"/>
                        <a:pt x="73692" y="36460"/>
                      </a:cubicBezTo>
                      <a:cubicBezTo>
                        <a:pt x="76549" y="35429"/>
                        <a:pt x="79686" y="34914"/>
                        <a:pt x="83103" y="34914"/>
                      </a:cubicBezTo>
                      <a:cubicBezTo>
                        <a:pt x="86225" y="34914"/>
                        <a:pt x="88980" y="35370"/>
                        <a:pt x="91365" y="36283"/>
                      </a:cubicBezTo>
                      <a:cubicBezTo>
                        <a:pt x="93751" y="37197"/>
                        <a:pt x="95710" y="38448"/>
                        <a:pt x="97242" y="40039"/>
                      </a:cubicBezTo>
                      <a:cubicBezTo>
                        <a:pt x="98774" y="41630"/>
                        <a:pt x="99922" y="43500"/>
                        <a:pt x="100688" y="45650"/>
                      </a:cubicBezTo>
                      <a:cubicBezTo>
                        <a:pt x="101454" y="47801"/>
                        <a:pt x="101837" y="50054"/>
                        <a:pt x="101837" y="52410"/>
                      </a:cubicBezTo>
                      <a:cubicBezTo>
                        <a:pt x="101837" y="55650"/>
                        <a:pt x="101263" y="58581"/>
                        <a:pt x="100114" y="61203"/>
                      </a:cubicBezTo>
                      <a:cubicBezTo>
                        <a:pt x="98965" y="63824"/>
                        <a:pt x="97316" y="66078"/>
                        <a:pt x="95165" y="67963"/>
                      </a:cubicBezTo>
                      <a:cubicBezTo>
                        <a:pt x="93015" y="69848"/>
                        <a:pt x="90393" y="71291"/>
                        <a:pt x="87301" y="72293"/>
                      </a:cubicBezTo>
                      <a:cubicBezTo>
                        <a:pt x="84208" y="73294"/>
                        <a:pt x="80717" y="73795"/>
                        <a:pt x="76829" y="73795"/>
                      </a:cubicBezTo>
                      <a:lnTo>
                        <a:pt x="66844" y="73795"/>
                      </a:lnTo>
                      <a:cubicBezTo>
                        <a:pt x="66314" y="73795"/>
                        <a:pt x="65842" y="73898"/>
                        <a:pt x="65430" y="74104"/>
                      </a:cubicBezTo>
                      <a:cubicBezTo>
                        <a:pt x="65017" y="74311"/>
                        <a:pt x="64649" y="74635"/>
                        <a:pt x="64325" y="75076"/>
                      </a:cubicBezTo>
                      <a:cubicBezTo>
                        <a:pt x="64001" y="75518"/>
                        <a:pt x="63751" y="76107"/>
                        <a:pt x="63574" y="76844"/>
                      </a:cubicBezTo>
                      <a:cubicBezTo>
                        <a:pt x="63397" y="77580"/>
                        <a:pt x="63309" y="78508"/>
                        <a:pt x="63309" y="79627"/>
                      </a:cubicBezTo>
                      <a:cubicBezTo>
                        <a:pt x="63309" y="80864"/>
                        <a:pt x="63416" y="81866"/>
                        <a:pt x="63629" y="82632"/>
                      </a:cubicBezTo>
                      <a:cubicBezTo>
                        <a:pt x="63842" y="83398"/>
                        <a:pt x="64116" y="84016"/>
                        <a:pt x="64450" y="84487"/>
                      </a:cubicBezTo>
                      <a:cubicBezTo>
                        <a:pt x="64785" y="84959"/>
                        <a:pt x="65180" y="85297"/>
                        <a:pt x="65636" y="85504"/>
                      </a:cubicBezTo>
                      <a:cubicBezTo>
                        <a:pt x="66092" y="85710"/>
                        <a:pt x="66564" y="85813"/>
                        <a:pt x="67051" y="85813"/>
                      </a:cubicBezTo>
                      <a:lnTo>
                        <a:pt x="78276" y="85813"/>
                      </a:lnTo>
                      <a:cubicBezTo>
                        <a:pt x="82961" y="85813"/>
                        <a:pt x="87145" y="86314"/>
                        <a:pt x="90826" y="87315"/>
                      </a:cubicBezTo>
                      <a:cubicBezTo>
                        <a:pt x="94507" y="88317"/>
                        <a:pt x="97610" y="89760"/>
                        <a:pt x="100134" y="91645"/>
                      </a:cubicBezTo>
                      <a:cubicBezTo>
                        <a:pt x="102659" y="93530"/>
                        <a:pt x="104576" y="95769"/>
                        <a:pt x="105884" y="98361"/>
                      </a:cubicBezTo>
                      <a:cubicBezTo>
                        <a:pt x="107192" y="100953"/>
                        <a:pt x="107846" y="103869"/>
                        <a:pt x="107846" y="107109"/>
                      </a:cubicBezTo>
                      <a:cubicBezTo>
                        <a:pt x="107846" y="110055"/>
                        <a:pt x="107332" y="112780"/>
                        <a:pt x="106305" y="115283"/>
                      </a:cubicBezTo>
                      <a:cubicBezTo>
                        <a:pt x="105278" y="117787"/>
                        <a:pt x="103737" y="119952"/>
                        <a:pt x="101682" y="121778"/>
                      </a:cubicBezTo>
                      <a:cubicBezTo>
                        <a:pt x="99627" y="123604"/>
                        <a:pt x="97088" y="125018"/>
                        <a:pt x="94067" y="126020"/>
                      </a:cubicBezTo>
                      <a:cubicBezTo>
                        <a:pt x="91045" y="127021"/>
                        <a:pt x="87540" y="127522"/>
                        <a:pt x="83552" y="127522"/>
                      </a:cubicBezTo>
                      <a:cubicBezTo>
                        <a:pt x="79442" y="127522"/>
                        <a:pt x="75710" y="127051"/>
                        <a:pt x="72356" y="126108"/>
                      </a:cubicBezTo>
                      <a:cubicBezTo>
                        <a:pt x="69002" y="125166"/>
                        <a:pt x="66071" y="124149"/>
                        <a:pt x="63563" y="123060"/>
                      </a:cubicBezTo>
                      <a:cubicBezTo>
                        <a:pt x="61055" y="121970"/>
                        <a:pt x="59000" y="120953"/>
                        <a:pt x="57399" y="120011"/>
                      </a:cubicBezTo>
                      <a:cubicBezTo>
                        <a:pt x="55798" y="119068"/>
                        <a:pt x="54725" y="118597"/>
                        <a:pt x="54181" y="118597"/>
                      </a:cubicBezTo>
                      <a:cubicBezTo>
                        <a:pt x="53395" y="118597"/>
                        <a:pt x="52790" y="119009"/>
                        <a:pt x="52367" y="119834"/>
                      </a:cubicBezTo>
                      <a:cubicBezTo>
                        <a:pt x="51945" y="120659"/>
                        <a:pt x="51733" y="122132"/>
                        <a:pt x="51733" y="124252"/>
                      </a:cubicBezTo>
                      <a:cubicBezTo>
                        <a:pt x="51733" y="125490"/>
                        <a:pt x="51777" y="126535"/>
                        <a:pt x="51866" y="127389"/>
                      </a:cubicBezTo>
                      <a:cubicBezTo>
                        <a:pt x="51954" y="128244"/>
                        <a:pt x="52086" y="128965"/>
                        <a:pt x="52263" y="129554"/>
                      </a:cubicBezTo>
                      <a:cubicBezTo>
                        <a:pt x="52440" y="130144"/>
                        <a:pt x="52646" y="130644"/>
                        <a:pt x="52882" y="131057"/>
                      </a:cubicBezTo>
                      <a:cubicBezTo>
                        <a:pt x="53117" y="131469"/>
                        <a:pt x="53456" y="131881"/>
                        <a:pt x="53898" y="132294"/>
                      </a:cubicBezTo>
                      <a:cubicBezTo>
                        <a:pt x="54340" y="132706"/>
                        <a:pt x="55415" y="133369"/>
                        <a:pt x="57123" y="134282"/>
                      </a:cubicBezTo>
                      <a:cubicBezTo>
                        <a:pt x="58832" y="135195"/>
                        <a:pt x="60982" y="136079"/>
                        <a:pt x="63574" y="136933"/>
                      </a:cubicBezTo>
                      <a:cubicBezTo>
                        <a:pt x="66166" y="137787"/>
                        <a:pt x="69127" y="138524"/>
                        <a:pt x="72455" y="139142"/>
                      </a:cubicBezTo>
                      <a:cubicBezTo>
                        <a:pt x="75783" y="139761"/>
                        <a:pt x="79362" y="140070"/>
                        <a:pt x="83192" y="140070"/>
                      </a:cubicBezTo>
                      <a:cubicBezTo>
                        <a:pt x="89495" y="140070"/>
                        <a:pt x="95151" y="139260"/>
                        <a:pt x="100158" y="137640"/>
                      </a:cubicBezTo>
                      <a:cubicBezTo>
                        <a:pt x="105165" y="136020"/>
                        <a:pt x="109378" y="133708"/>
                        <a:pt x="112794" y="130703"/>
                      </a:cubicBezTo>
                      <a:cubicBezTo>
                        <a:pt x="116211" y="127699"/>
                        <a:pt x="118833" y="124090"/>
                        <a:pt x="120659" y="119878"/>
                      </a:cubicBezTo>
                      <a:cubicBezTo>
                        <a:pt x="122485" y="115666"/>
                        <a:pt x="123398" y="110939"/>
                        <a:pt x="123398" y="105695"/>
                      </a:cubicBezTo>
                      <a:cubicBezTo>
                        <a:pt x="123398" y="102102"/>
                        <a:pt x="122736" y="98729"/>
                        <a:pt x="121410" y="95577"/>
                      </a:cubicBezTo>
                      <a:cubicBezTo>
                        <a:pt x="120085" y="92426"/>
                        <a:pt x="118244" y="89672"/>
                        <a:pt x="115887" y="87315"/>
                      </a:cubicBezTo>
                      <a:cubicBezTo>
                        <a:pt x="113531" y="84959"/>
                        <a:pt x="110718" y="83000"/>
                        <a:pt x="107448" y="81439"/>
                      </a:cubicBezTo>
                      <a:cubicBezTo>
                        <a:pt x="104179" y="79878"/>
                        <a:pt x="100570" y="78891"/>
                        <a:pt x="96623" y="78479"/>
                      </a:cubicBezTo>
                      <a:lnTo>
                        <a:pt x="96623" y="78302"/>
                      </a:lnTo>
                      <a:cubicBezTo>
                        <a:pt x="100099" y="77654"/>
                        <a:pt x="103162" y="76490"/>
                        <a:pt x="105813" y="74811"/>
                      </a:cubicBezTo>
                      <a:cubicBezTo>
                        <a:pt x="108464" y="73132"/>
                        <a:pt x="110703" y="71100"/>
                        <a:pt x="112529" y="68714"/>
                      </a:cubicBezTo>
                      <a:cubicBezTo>
                        <a:pt x="114356" y="66328"/>
                        <a:pt x="115740" y="63589"/>
                        <a:pt x="116683" y="60496"/>
                      </a:cubicBezTo>
                      <a:cubicBezTo>
                        <a:pt x="117625" y="57403"/>
                        <a:pt x="118096" y="54060"/>
                        <a:pt x="118096" y="50466"/>
                      </a:cubicBezTo>
                      <a:cubicBezTo>
                        <a:pt x="118096" y="46284"/>
                        <a:pt x="117434" y="42469"/>
                        <a:pt x="116108" y="39023"/>
                      </a:cubicBezTo>
                      <a:cubicBezTo>
                        <a:pt x="114783" y="35576"/>
                        <a:pt x="112780" y="32616"/>
                        <a:pt x="110099" y="30142"/>
                      </a:cubicBezTo>
                      <a:cubicBezTo>
                        <a:pt x="107419" y="27668"/>
                        <a:pt x="104076" y="25753"/>
                        <a:pt x="100070" y="24398"/>
                      </a:cubicBezTo>
                      <a:cubicBezTo>
                        <a:pt x="96064" y="23043"/>
                        <a:pt x="91410" y="22366"/>
                        <a:pt x="86108" y="22366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7975893-439C-B3A7-588A-A9065AF2A6ED}"/>
                    </a:ext>
                  </a:extLst>
                </p:cNvPr>
                <p:cNvSpPr/>
                <p:nvPr/>
              </p:nvSpPr>
              <p:spPr>
                <a:xfrm>
                  <a:off x="5166112" y="3257550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0715" y="20910"/>
                      </a:moveTo>
                      <a:cubicBezTo>
                        <a:pt x="87240" y="20910"/>
                        <a:pt x="83926" y="21263"/>
                        <a:pt x="80774" y="21970"/>
                      </a:cubicBezTo>
                      <a:cubicBezTo>
                        <a:pt x="77622" y="22677"/>
                        <a:pt x="74736" y="23546"/>
                        <a:pt x="72114" y="24577"/>
                      </a:cubicBezTo>
                      <a:cubicBezTo>
                        <a:pt x="69493" y="25608"/>
                        <a:pt x="67313" y="26653"/>
                        <a:pt x="65575" y="27714"/>
                      </a:cubicBezTo>
                      <a:cubicBezTo>
                        <a:pt x="63837" y="28774"/>
                        <a:pt x="62615" y="29614"/>
                        <a:pt x="61908" y="30232"/>
                      </a:cubicBezTo>
                      <a:cubicBezTo>
                        <a:pt x="61201" y="30851"/>
                        <a:pt x="60730" y="31366"/>
                        <a:pt x="60494" y="31779"/>
                      </a:cubicBezTo>
                      <a:cubicBezTo>
                        <a:pt x="60258" y="32191"/>
                        <a:pt x="60067" y="32633"/>
                        <a:pt x="59920" y="33104"/>
                      </a:cubicBezTo>
                      <a:cubicBezTo>
                        <a:pt x="59772" y="33576"/>
                        <a:pt x="59669" y="34135"/>
                        <a:pt x="59610" y="34783"/>
                      </a:cubicBezTo>
                      <a:cubicBezTo>
                        <a:pt x="59551" y="35431"/>
                        <a:pt x="59522" y="36197"/>
                        <a:pt x="59522" y="37081"/>
                      </a:cubicBezTo>
                      <a:cubicBezTo>
                        <a:pt x="59522" y="38318"/>
                        <a:pt x="59583" y="39378"/>
                        <a:pt x="59704" y="40262"/>
                      </a:cubicBezTo>
                      <a:cubicBezTo>
                        <a:pt x="59826" y="41146"/>
                        <a:pt x="59993" y="41853"/>
                        <a:pt x="60205" y="42383"/>
                      </a:cubicBezTo>
                      <a:cubicBezTo>
                        <a:pt x="60418" y="42913"/>
                        <a:pt x="60692" y="43296"/>
                        <a:pt x="61026" y="43532"/>
                      </a:cubicBezTo>
                      <a:cubicBezTo>
                        <a:pt x="61361" y="43767"/>
                        <a:pt x="61741" y="43885"/>
                        <a:pt x="62166" y="43885"/>
                      </a:cubicBezTo>
                      <a:cubicBezTo>
                        <a:pt x="62896" y="43885"/>
                        <a:pt x="64005" y="43384"/>
                        <a:pt x="65494" y="42383"/>
                      </a:cubicBezTo>
                      <a:cubicBezTo>
                        <a:pt x="66983" y="41381"/>
                        <a:pt x="68837" y="40291"/>
                        <a:pt x="71056" y="39113"/>
                      </a:cubicBezTo>
                      <a:cubicBezTo>
                        <a:pt x="73275" y="37935"/>
                        <a:pt x="75858" y="36845"/>
                        <a:pt x="78807" y="35844"/>
                      </a:cubicBezTo>
                      <a:cubicBezTo>
                        <a:pt x="81755" y="34842"/>
                        <a:pt x="85083" y="34341"/>
                        <a:pt x="88791" y="34341"/>
                      </a:cubicBezTo>
                      <a:cubicBezTo>
                        <a:pt x="91952" y="34341"/>
                        <a:pt x="94748" y="34842"/>
                        <a:pt x="97179" y="35844"/>
                      </a:cubicBezTo>
                      <a:cubicBezTo>
                        <a:pt x="99611" y="36845"/>
                        <a:pt x="101632" y="38200"/>
                        <a:pt x="103243" y="39908"/>
                      </a:cubicBezTo>
                      <a:cubicBezTo>
                        <a:pt x="104854" y="41617"/>
                        <a:pt x="106084" y="43605"/>
                        <a:pt x="106935" y="45873"/>
                      </a:cubicBezTo>
                      <a:cubicBezTo>
                        <a:pt x="107786" y="48141"/>
                        <a:pt x="108212" y="50542"/>
                        <a:pt x="108212" y="53075"/>
                      </a:cubicBezTo>
                      <a:cubicBezTo>
                        <a:pt x="108212" y="55608"/>
                        <a:pt x="107939" y="58318"/>
                        <a:pt x="107392" y="61205"/>
                      </a:cubicBezTo>
                      <a:cubicBezTo>
                        <a:pt x="106846" y="64092"/>
                        <a:pt x="105708" y="67302"/>
                        <a:pt x="103978" y="70837"/>
                      </a:cubicBezTo>
                      <a:cubicBezTo>
                        <a:pt x="102248" y="74372"/>
                        <a:pt x="99789" y="78289"/>
                        <a:pt x="96602" y="82590"/>
                      </a:cubicBezTo>
                      <a:cubicBezTo>
                        <a:pt x="93415" y="86890"/>
                        <a:pt x="89180" y="91750"/>
                        <a:pt x="83899" y="97170"/>
                      </a:cubicBezTo>
                      <a:lnTo>
                        <a:pt x="61043" y="120676"/>
                      </a:lnTo>
                      <a:cubicBezTo>
                        <a:pt x="60315" y="121442"/>
                        <a:pt x="59723" y="122163"/>
                        <a:pt x="59268" y="122841"/>
                      </a:cubicBezTo>
                      <a:cubicBezTo>
                        <a:pt x="58812" y="123518"/>
                        <a:pt x="58433" y="124196"/>
                        <a:pt x="58129" y="124873"/>
                      </a:cubicBezTo>
                      <a:cubicBezTo>
                        <a:pt x="57826" y="125551"/>
                        <a:pt x="57629" y="126331"/>
                        <a:pt x="57538" y="127215"/>
                      </a:cubicBezTo>
                      <a:cubicBezTo>
                        <a:pt x="57447" y="128098"/>
                        <a:pt x="57401" y="129129"/>
                        <a:pt x="57401" y="130308"/>
                      </a:cubicBezTo>
                      <a:cubicBezTo>
                        <a:pt x="57401" y="131604"/>
                        <a:pt x="57504" y="132694"/>
                        <a:pt x="57710" y="133577"/>
                      </a:cubicBezTo>
                      <a:cubicBezTo>
                        <a:pt x="57917" y="134461"/>
                        <a:pt x="58241" y="135138"/>
                        <a:pt x="58682" y="135610"/>
                      </a:cubicBezTo>
                      <a:cubicBezTo>
                        <a:pt x="59124" y="136081"/>
                        <a:pt x="59654" y="136420"/>
                        <a:pt x="60273" y="136626"/>
                      </a:cubicBezTo>
                      <a:cubicBezTo>
                        <a:pt x="60892" y="136832"/>
                        <a:pt x="61613" y="136935"/>
                        <a:pt x="62438" y="136935"/>
                      </a:cubicBezTo>
                      <a:lnTo>
                        <a:pt x="125620" y="136935"/>
                      </a:lnTo>
                      <a:cubicBezTo>
                        <a:pt x="126150" y="136935"/>
                        <a:pt x="126636" y="136803"/>
                        <a:pt x="127078" y="136537"/>
                      </a:cubicBezTo>
                      <a:cubicBezTo>
                        <a:pt x="127520" y="136272"/>
                        <a:pt x="127873" y="135860"/>
                        <a:pt x="128139" y="135300"/>
                      </a:cubicBezTo>
                      <a:cubicBezTo>
                        <a:pt x="128404" y="134741"/>
                        <a:pt x="128610" y="134048"/>
                        <a:pt x="128757" y="133224"/>
                      </a:cubicBezTo>
                      <a:cubicBezTo>
                        <a:pt x="128904" y="132399"/>
                        <a:pt x="128978" y="131456"/>
                        <a:pt x="128978" y="130396"/>
                      </a:cubicBezTo>
                      <a:cubicBezTo>
                        <a:pt x="128978" y="129336"/>
                        <a:pt x="128904" y="128408"/>
                        <a:pt x="128757" y="127612"/>
                      </a:cubicBezTo>
                      <a:cubicBezTo>
                        <a:pt x="128610" y="126817"/>
                        <a:pt x="128374" y="126154"/>
                        <a:pt x="128050" y="125624"/>
                      </a:cubicBezTo>
                      <a:cubicBezTo>
                        <a:pt x="127726" y="125094"/>
                        <a:pt x="127343" y="124696"/>
                        <a:pt x="126901" y="124431"/>
                      </a:cubicBezTo>
                      <a:cubicBezTo>
                        <a:pt x="126460" y="124166"/>
                        <a:pt x="126003" y="124034"/>
                        <a:pt x="125532" y="124034"/>
                      </a:cubicBezTo>
                      <a:lnTo>
                        <a:pt x="75781" y="124034"/>
                      </a:lnTo>
                      <a:lnTo>
                        <a:pt x="93896" y="105123"/>
                      </a:lnTo>
                      <a:cubicBezTo>
                        <a:pt x="100436" y="98407"/>
                        <a:pt x="105679" y="92472"/>
                        <a:pt x="109626" y="87317"/>
                      </a:cubicBezTo>
                      <a:cubicBezTo>
                        <a:pt x="113573" y="82163"/>
                        <a:pt x="116592" y="77479"/>
                        <a:pt x="118683" y="73267"/>
                      </a:cubicBezTo>
                      <a:cubicBezTo>
                        <a:pt x="120775" y="69055"/>
                        <a:pt x="122144" y="65137"/>
                        <a:pt x="122792" y="61514"/>
                      </a:cubicBezTo>
                      <a:cubicBezTo>
                        <a:pt x="123440" y="57891"/>
                        <a:pt x="123764" y="54253"/>
                        <a:pt x="123764" y="50601"/>
                      </a:cubicBezTo>
                      <a:cubicBezTo>
                        <a:pt x="123764" y="46536"/>
                        <a:pt x="123087" y="42707"/>
                        <a:pt x="121732" y="39113"/>
                      </a:cubicBezTo>
                      <a:cubicBezTo>
                        <a:pt x="120377" y="35520"/>
                        <a:pt x="118330" y="32368"/>
                        <a:pt x="115591" y="29658"/>
                      </a:cubicBezTo>
                      <a:cubicBezTo>
                        <a:pt x="112851" y="26948"/>
                        <a:pt x="109405" y="24813"/>
                        <a:pt x="105252" y="23251"/>
                      </a:cubicBezTo>
                      <a:cubicBezTo>
                        <a:pt x="101098" y="21690"/>
                        <a:pt x="96253" y="20910"/>
                        <a:pt x="90715" y="2091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3FB534-4426-A10C-5955-EBA134DE7D1B}"/>
                    </a:ext>
                  </a:extLst>
                </p:cNvPr>
                <p:cNvSpPr txBox="1"/>
                <p:nvPr/>
              </p:nvSpPr>
              <p:spPr>
                <a:xfrm>
                  <a:off x="4576989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rgbClr val="160344"/>
                      </a:solidFill>
                      <a:latin typeface="+mj-lt"/>
                    </a:rPr>
                    <a:t>Data Upload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3DD800-B09C-7B98-0267-873BBFC44AA9}"/>
                    </a:ext>
                  </a:extLst>
                </p:cNvPr>
                <p:cNvSpPr txBox="1"/>
                <p:nvPr/>
              </p:nvSpPr>
              <p:spPr>
                <a:xfrm>
                  <a:off x="6256423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Config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1F6E6D-28F5-A5DC-9AA3-ED01C97A122E}"/>
                    </a:ext>
                  </a:extLst>
                </p:cNvPr>
                <p:cNvSpPr txBox="1"/>
                <p:nvPr/>
              </p:nvSpPr>
              <p:spPr>
                <a:xfrm>
                  <a:off x="7935859" y="3487595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A2588CF-C1C9-F66A-158F-804142B58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7918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7139F19-F113-20AC-64E1-89619A69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345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55A7591-F835-233A-9F88-1215D03A7552}"/>
                  </a:ext>
                </a:extLst>
              </p:cNvPr>
              <p:cNvSpPr/>
              <p:nvPr/>
            </p:nvSpPr>
            <p:spPr>
              <a:xfrm rot="2657724" flipV="1">
                <a:off x="3491655" y="2452663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98DF64F-4306-0A96-5D5B-74B1FAF42348}"/>
                </a:ext>
              </a:extLst>
            </p:cNvPr>
            <p:cNvSpPr/>
            <p:nvPr/>
          </p:nvSpPr>
          <p:spPr>
            <a:xfrm>
              <a:off x="9539542" y="17140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D77EA-200F-1A46-D0B2-33E81C31D9F0}"/>
                </a:ext>
              </a:extLst>
            </p:cNvPr>
            <p:cNvSpPr txBox="1"/>
            <p:nvPr/>
          </p:nvSpPr>
          <p:spPr>
            <a:xfrm>
              <a:off x="8954851" y="194765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2D4DF-9040-5F4F-56D2-B38B957F2150}"/>
                </a:ext>
              </a:extLst>
            </p:cNvPr>
            <p:cNvCxnSpPr>
              <a:cxnSpLocks/>
            </p:cNvCxnSpPr>
            <p:nvPr/>
          </p:nvCxnSpPr>
          <p:spPr>
            <a:xfrm>
              <a:off x="8067613" y="179980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ABDA0F-DF25-D20F-C037-365FC1FF2BD7}"/>
              </a:ext>
            </a:extLst>
          </p:cNvPr>
          <p:cNvGrpSpPr/>
          <p:nvPr/>
        </p:nvGrpSpPr>
        <p:grpSpPr>
          <a:xfrm>
            <a:off x="2222604" y="2720816"/>
            <a:ext cx="8071330" cy="595874"/>
            <a:chOff x="2222604" y="2720816"/>
            <a:chExt cx="8071330" cy="5958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275775-B73A-446E-3A95-FB804B016B68}"/>
                </a:ext>
              </a:extLst>
            </p:cNvPr>
            <p:cNvGrpSpPr/>
            <p:nvPr/>
          </p:nvGrpSpPr>
          <p:grpSpPr>
            <a:xfrm>
              <a:off x="2222604" y="2720816"/>
              <a:ext cx="6396892" cy="589150"/>
              <a:chOff x="2914487" y="2314215"/>
              <a:chExt cx="6396892" cy="58915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5856B7-F910-F9B8-DFBA-8F8AFF84E637}"/>
                  </a:ext>
                </a:extLst>
              </p:cNvPr>
              <p:cNvGrpSpPr/>
              <p:nvPr/>
            </p:nvGrpSpPr>
            <p:grpSpPr>
              <a:xfrm>
                <a:off x="2914487" y="2314215"/>
                <a:ext cx="6396892" cy="589150"/>
                <a:chOff x="2897554" y="2331148"/>
                <a:chExt cx="6396892" cy="58915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9A09FAD-F28B-58AA-3C40-6B6345F46431}"/>
                    </a:ext>
                  </a:extLst>
                </p:cNvPr>
                <p:cNvGrpSpPr/>
                <p:nvPr/>
              </p:nvGrpSpPr>
              <p:grpSpPr>
                <a:xfrm>
                  <a:off x="2897554" y="2331148"/>
                  <a:ext cx="6396892" cy="589150"/>
                  <a:chOff x="2897554" y="3143127"/>
                  <a:chExt cx="6396892" cy="589150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3FF555B0-192D-B589-788F-2EC03CCA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16034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5D66DA-452B-220F-82F0-23BF53C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rgbClr val="160344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6F34082-9456-F30E-5CA0-C5BDF1E33E4B}"/>
                      </a:ext>
                    </a:extLst>
                  </p:cNvPr>
                  <p:cNvGrpSpPr/>
                  <p:nvPr/>
                </p:nvGrpSpPr>
                <p:grpSpPr>
                  <a:xfrm>
                    <a:off x="6863811" y="3143127"/>
                    <a:ext cx="125058" cy="49750"/>
                    <a:chOff x="51719142" y="3748902"/>
                    <a:chExt cx="1753544" cy="914400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930BC1A-E70A-A9E4-5972-3A418BDBAF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19142" y="3748902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rgbClr val="16034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C4A64990-70B9-A5A1-4E8D-83B79CEBD6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641822" y="3748902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rgbClr val="16034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2736705E-75A7-ECAC-382E-C36398377E54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B707011-9774-4CAD-DD0B-145EBBE2524F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CF14C49-EC78-D883-2824-1F653EF6E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rgbClr val="160344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E4B9403-64A5-7C92-3004-9768FD37EEF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3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160344"/>
                        </a:solidFill>
                        <a:latin typeface="+mj-lt"/>
                      </a:rPr>
                      <a:t>Model Config</a:t>
                    </a:r>
                    <a:endParaRPr lang="en-GB" sz="1100" b="1" dirty="0">
                      <a:solidFill>
                        <a:srgbClr val="160344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70F94-E259-393D-F0D2-26D28AC946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Model Results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8A818A0-C54A-9856-BA5C-8EB27BBDB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16034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F9944BE-A1D4-B205-C996-BFC723CAB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6E89F0-7871-B07B-E96E-CE8FB43A0E69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rgbClr val="160344"/>
                    </a:solidFill>
                  </a:endParaRPr>
                </a:p>
              </p:txBody>
            </p:sp>
          </p:grp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9F6CFFA-E1B7-2CA1-65CA-4B4DB041E16F}"/>
                  </a:ext>
                </a:extLst>
              </p:cNvPr>
              <p:cNvSpPr/>
              <p:nvPr/>
            </p:nvSpPr>
            <p:spPr>
              <a:xfrm rot="2657724" flipV="1">
                <a:off x="5182443" y="2430347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160344"/>
                  </a:solidFill>
                </a:endParaRPr>
              </a:p>
            </p:txBody>
          </p:sp>
        </p:grp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830655-9BED-CCEC-3173-3F131EA80431}"/>
                </a:ext>
              </a:extLst>
            </p:cNvPr>
            <p:cNvSpPr/>
            <p:nvPr/>
          </p:nvSpPr>
          <p:spPr>
            <a:xfrm>
              <a:off x="9519370" y="284449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130E9-DF50-C933-F664-E4CDF66533AC}"/>
                </a:ext>
              </a:extLst>
            </p:cNvPr>
            <p:cNvSpPr txBox="1"/>
            <p:nvPr/>
          </p:nvSpPr>
          <p:spPr>
            <a:xfrm>
              <a:off x="8935347" y="307200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571B36-8F8C-984D-9E0B-2EF75078E4F1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41" y="293021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6B9F4D-9269-8308-49D8-78F4A382FCE9}"/>
              </a:ext>
            </a:extLst>
          </p:cNvPr>
          <p:cNvGrpSpPr/>
          <p:nvPr/>
        </p:nvGrpSpPr>
        <p:grpSpPr>
          <a:xfrm>
            <a:off x="2216253" y="3863638"/>
            <a:ext cx="8077681" cy="598292"/>
            <a:chOff x="2216253" y="3863638"/>
            <a:chExt cx="8077681" cy="5982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F1A03-1BFD-9009-1819-D935F0E04770}"/>
                </a:ext>
              </a:extLst>
            </p:cNvPr>
            <p:cNvGrpSpPr/>
            <p:nvPr/>
          </p:nvGrpSpPr>
          <p:grpSpPr>
            <a:xfrm>
              <a:off x="2216253" y="3863638"/>
              <a:ext cx="6396892" cy="592116"/>
              <a:chOff x="2914487" y="2311249"/>
              <a:chExt cx="6396892" cy="59211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12EFAEC-500B-1AC3-E1AD-E3423E9C3BA2}"/>
                  </a:ext>
                </a:extLst>
              </p:cNvPr>
              <p:cNvGrpSpPr/>
              <p:nvPr/>
            </p:nvGrpSpPr>
            <p:grpSpPr>
              <a:xfrm>
                <a:off x="2914487" y="2311249"/>
                <a:ext cx="6396892" cy="592116"/>
                <a:chOff x="2914487" y="2311249"/>
                <a:chExt cx="6396892" cy="59211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6AF5A2B-9DA5-50CF-C76D-1F7F4342B4D6}"/>
                    </a:ext>
                  </a:extLst>
                </p:cNvPr>
                <p:cNvGrpSpPr/>
                <p:nvPr/>
              </p:nvGrpSpPr>
              <p:grpSpPr>
                <a:xfrm>
                  <a:off x="2914487" y="2311249"/>
                  <a:ext cx="6396892" cy="592116"/>
                  <a:chOff x="2897554" y="2328182"/>
                  <a:chExt cx="6396892" cy="592116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E9F4C6C1-D402-03EE-E913-9F7EFFCB7D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8182"/>
                    <a:ext cx="6396892" cy="592116"/>
                    <a:chOff x="2897554" y="3140161"/>
                    <a:chExt cx="6396892" cy="592116"/>
                  </a:xfrm>
                </p:grpSpPr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C8E9231-ADB3-9D25-D064-D129A2D086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8DAB91-CE07-9DF4-DCB3-F4EED04BC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FD44FF7-8837-245F-F86F-1F7666BC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8094" y="3140161"/>
                      <a:ext cx="125060" cy="49750"/>
                      <a:chOff x="75195679" y="3694387"/>
                      <a:chExt cx="1753572" cy="914400"/>
                    </a:xfrm>
                  </p:grpSpPr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8AEE2A69-29AF-ABEB-641B-8E9D2C5F739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195679" y="3694387"/>
                        <a:ext cx="914407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4DA26BC3-133B-961E-8969-5429B72255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118387" y="3694387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65DAA685-6C42-09FD-5E3F-D2E1BAF4B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rgbClr val="16034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BCC0976-5906-92D6-F554-550A3A11D2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EDF2907-D303-50D6-80FA-0D0E3BE66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EC3C6AC-2350-BA46-DBD8-1A80CF5EF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69613E09-8DC7-404D-369B-6C5938B18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9F516229-AFE0-E197-7A53-5DF57583EE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016C4BB2-118A-A5EF-196E-A2DCFFAB70B8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8B8DB47-78F2-89BC-C668-861ADAF2F33E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5A1E1E1-6974-4B32-3B51-C75E7A4CFAE1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EAD866-3E5F-73B3-0387-AF3DC9C0971A}"/>
                </a:ext>
              </a:extLst>
            </p:cNvPr>
            <p:cNvSpPr/>
            <p:nvPr/>
          </p:nvSpPr>
          <p:spPr>
            <a:xfrm>
              <a:off x="9513314" y="398973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29E5598-9198-79C6-0F3D-571B75536FE7}"/>
                </a:ext>
              </a:extLst>
            </p:cNvPr>
            <p:cNvSpPr txBox="1"/>
            <p:nvPr/>
          </p:nvSpPr>
          <p:spPr>
            <a:xfrm>
              <a:off x="8935347" y="421724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97E2E3-4A37-076B-2D05-EFE9F6001DC2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85" y="407545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DB1B3A7-E468-75E0-F1B5-3AAD50765EA9}"/>
              </a:ext>
            </a:extLst>
          </p:cNvPr>
          <p:cNvGrpSpPr/>
          <p:nvPr/>
        </p:nvGrpSpPr>
        <p:grpSpPr>
          <a:xfrm>
            <a:off x="2291267" y="5085078"/>
            <a:ext cx="8066582" cy="590800"/>
            <a:chOff x="2291267" y="5085078"/>
            <a:chExt cx="8066582" cy="5908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ACBDD5-F251-35DC-357E-E5C42275308E}"/>
                </a:ext>
              </a:extLst>
            </p:cNvPr>
            <p:cNvGrpSpPr/>
            <p:nvPr/>
          </p:nvGrpSpPr>
          <p:grpSpPr>
            <a:xfrm>
              <a:off x="2291267" y="5085078"/>
              <a:ext cx="7444076" cy="590800"/>
              <a:chOff x="2914487" y="2312565"/>
              <a:chExt cx="7444076" cy="5908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C2C3BE-01F0-E372-D52A-0AE28B78A399}"/>
                  </a:ext>
                </a:extLst>
              </p:cNvPr>
              <p:cNvGrpSpPr/>
              <p:nvPr/>
            </p:nvGrpSpPr>
            <p:grpSpPr>
              <a:xfrm>
                <a:off x="2914487" y="2312565"/>
                <a:ext cx="7444076" cy="590800"/>
                <a:chOff x="2914487" y="2312565"/>
                <a:chExt cx="7444076" cy="5908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267C8D5-8BB6-1F10-90B0-34BE167B60F7}"/>
                    </a:ext>
                  </a:extLst>
                </p:cNvPr>
                <p:cNvGrpSpPr/>
                <p:nvPr/>
              </p:nvGrpSpPr>
              <p:grpSpPr>
                <a:xfrm>
                  <a:off x="2914487" y="2312565"/>
                  <a:ext cx="7444076" cy="590800"/>
                  <a:chOff x="2897554" y="2329498"/>
                  <a:chExt cx="7444076" cy="590800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CC073EEE-BDA6-21CB-5C01-3DF058024B4C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9498"/>
                    <a:ext cx="7444076" cy="590800"/>
                    <a:chOff x="2897554" y="3141477"/>
                    <a:chExt cx="7444076" cy="59080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64F47900-2B84-9E61-DAB4-64464DBCE8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F6C25A46-337C-6FED-8155-3D2E2E8865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B7CAFC6-6693-9804-79C0-0312A27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6568" y="3141477"/>
                      <a:ext cx="125062" cy="49750"/>
                      <a:chOff x="98730857" y="3718575"/>
                      <a:chExt cx="1753599" cy="914400"/>
                    </a:xfrm>
                  </p:grpSpPr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4C1B483C-767C-F9E5-76B3-7480825073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8730857" y="3718575"/>
                        <a:ext cx="914406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594A3FE9-2864-F55C-3554-D6B84E065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653592" y="3718575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6793B60-8872-DAB1-0C72-DD9D7C9BF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rgbClr val="16034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44D4E1F-9AC1-A951-B882-0601E1364C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1FDDF05-F0FC-14BF-844B-A29533A11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C2216E-31E5-0940-F04E-AE3B50BEC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53265746-36FA-87FA-7813-FAAA5B837D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369756F1-27AC-31F0-0C4E-75AD778C9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DE604C59-C61D-DF20-2FA3-6DB958069930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7EA31907-E077-BDAD-6239-F2A606BDA7C4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23A9EE2-A693-B8F6-0C61-9957BDFDC6E3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E6B2C8-E42C-33DC-3400-FEA973F9B37B}"/>
                </a:ext>
              </a:extLst>
            </p:cNvPr>
            <p:cNvCxnSpPr>
              <a:cxnSpLocks/>
            </p:cNvCxnSpPr>
            <p:nvPr/>
          </p:nvCxnSpPr>
          <p:spPr>
            <a:xfrm>
              <a:off x="8118749" y="5296131"/>
              <a:ext cx="1443463" cy="0"/>
            </a:xfrm>
            <a:prstGeom prst="line">
              <a:avLst/>
            </a:prstGeom>
            <a:ln w="28575">
              <a:solidFill>
                <a:srgbClr val="1603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AA87AE-7F8A-F6BD-0382-6B3D2E27E64B}"/>
                </a:ext>
              </a:extLst>
            </p:cNvPr>
            <p:cNvSpPr txBox="1"/>
            <p:nvPr/>
          </p:nvSpPr>
          <p:spPr>
            <a:xfrm>
              <a:off x="8999262" y="541021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160344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160344"/>
                </a:solidFill>
                <a:latin typeface="+mj-lt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8DB9889-4804-79E8-EA15-7D237F641E95}"/>
                </a:ext>
              </a:extLst>
            </p:cNvPr>
            <p:cNvSpPr/>
            <p:nvPr/>
          </p:nvSpPr>
          <p:spPr>
            <a:xfrm rot="2657724" flipV="1">
              <a:off x="9591061" y="5207482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rgbClr val="160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4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199A-3B08-52F4-2814-3629D2943A1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C8957A-1A2C-9A40-4D75-790EDCF0774E}"/>
              </a:ext>
            </a:extLst>
          </p:cNvPr>
          <p:cNvGrpSpPr/>
          <p:nvPr/>
        </p:nvGrpSpPr>
        <p:grpSpPr>
          <a:xfrm>
            <a:off x="576171" y="1706771"/>
            <a:ext cx="4917057" cy="3444457"/>
            <a:chOff x="429162" y="1052183"/>
            <a:chExt cx="4917057" cy="3444457"/>
          </a:xfrm>
        </p:grpSpPr>
        <p:pic>
          <p:nvPicPr>
            <p:cNvPr id="5" name="Picture 4" descr="A picture containing text, graphic design, graphics, poster&#10;&#10;Description automatically generated">
              <a:extLst>
                <a:ext uri="{FF2B5EF4-FFF2-40B4-BE49-F238E27FC236}">
                  <a16:creationId xmlns:a16="http://schemas.microsoft.com/office/drawing/2014/main" id="{7CE15C75-BD3D-4CF1-AF1B-BA25D9572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b="44763"/>
            <a:stretch/>
          </p:blipFill>
          <p:spPr>
            <a:xfrm>
              <a:off x="1634705" y="1052183"/>
              <a:ext cx="2505973" cy="22441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9A3931-29C4-FD6D-450A-CC63B7296F35}"/>
                </a:ext>
              </a:extLst>
            </p:cNvPr>
            <p:cNvSpPr txBox="1"/>
            <p:nvPr/>
          </p:nvSpPr>
          <p:spPr>
            <a:xfrm>
              <a:off x="429162" y="3296311"/>
              <a:ext cx="4917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DIGICAT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DIGITAL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COUNTERFACTUAL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ANALYSIS TOOL</a:t>
              </a:r>
              <a:endParaRPr lang="en-US" sz="1800" dirty="0">
                <a:solidFill>
                  <a:srgbClr val="F11F95"/>
                </a:solidFill>
                <a:latin typeface="Copperplate" panose="02000504000000020004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55AA0-BB2E-CD28-9B1D-CEB3004817ED}"/>
              </a:ext>
            </a:extLst>
          </p:cNvPr>
          <p:cNvGrpSpPr/>
          <p:nvPr/>
        </p:nvGrpSpPr>
        <p:grpSpPr>
          <a:xfrm>
            <a:off x="7037717" y="1574082"/>
            <a:ext cx="4917057" cy="3444457"/>
            <a:chOff x="429162" y="1052183"/>
            <a:chExt cx="4917057" cy="3444457"/>
          </a:xfrm>
        </p:grpSpPr>
        <p:pic>
          <p:nvPicPr>
            <p:cNvPr id="9" name="Picture 8" descr="A picture containing text, graphic design, graphics, poster&#10;&#10;Description automatically generated">
              <a:extLst>
                <a:ext uri="{FF2B5EF4-FFF2-40B4-BE49-F238E27FC236}">
                  <a16:creationId xmlns:a16="http://schemas.microsoft.com/office/drawing/2014/main" id="{5004EA40-2B8C-75D8-E7B5-147AC2808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b="44763"/>
            <a:stretch/>
          </p:blipFill>
          <p:spPr>
            <a:xfrm>
              <a:off x="1634705" y="1052183"/>
              <a:ext cx="2505973" cy="224412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CCD22A-B48D-5231-B775-18A60C658480}"/>
                </a:ext>
              </a:extLst>
            </p:cNvPr>
            <p:cNvSpPr txBox="1"/>
            <p:nvPr/>
          </p:nvSpPr>
          <p:spPr>
            <a:xfrm>
              <a:off x="429162" y="3296311"/>
              <a:ext cx="4917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DIGICAT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DIGITAL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COUNTERFACTUAL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ANALYSIS TOOL</a:t>
              </a:r>
              <a:endParaRPr lang="en-US" sz="1800" dirty="0">
                <a:solidFill>
                  <a:schemeClr val="bg1"/>
                </a:solidFill>
                <a:latin typeface="Copperplate" panose="02000504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23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1330</TotalTime>
  <Words>113</Words>
  <Application>Microsoft Macintosh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Copperplate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Casey</dc:creator>
  <cp:lastModifiedBy>Hannah Casey</cp:lastModifiedBy>
  <cp:revision>60</cp:revision>
  <dcterms:created xsi:type="dcterms:W3CDTF">2023-04-11T12:25:09Z</dcterms:created>
  <dcterms:modified xsi:type="dcterms:W3CDTF">2023-06-01T11:20:57Z</dcterms:modified>
</cp:coreProperties>
</file>