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87d12682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87d12682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87d12682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87d12682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87d1268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87d1268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87d12682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87d12682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87d12682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87d1268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87d1268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87d1268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87d12682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87d12682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87d12682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87d12682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87d12682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87d12682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OPUS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Offline Patient Uploading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446" y="0"/>
            <a:ext cx="668710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Vision </a:t>
            </a:r>
            <a:endParaRPr sz="302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30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-Remote Doctors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-Medical Information Tracking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-Offline Use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Add and Store new Patient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Add a Visit Form for Patient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View Existing Patients and Forms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Upload/Download Patient Information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Model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18751" l="0" r="0" t="20007"/>
          <a:stretch/>
        </p:blipFill>
        <p:spPr>
          <a:xfrm>
            <a:off x="2844675" y="0"/>
            <a:ext cx="629932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Model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UI Model" id="94" name="Google Shape;94;p19"/>
          <p:cNvPicPr preferRelativeResize="0"/>
          <p:nvPr/>
        </p:nvPicPr>
        <p:blipFill rotWithShape="1">
          <a:blip r:embed="rId3">
            <a:alphaModFix/>
          </a:blip>
          <a:srcRect b="16378" l="0" r="0" t="7581"/>
          <a:stretch/>
        </p:blipFill>
        <p:spPr>
          <a:xfrm>
            <a:off x="4071131" y="0"/>
            <a:ext cx="50728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Systems Design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Patient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Registration Number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Name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Sex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Date of Birth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Region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Ethnicity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Language</a:t>
            </a:r>
            <a:endParaRPr sz="1800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4678775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Visit Date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Patient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Doctor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Student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Primary Diseases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Secondary Diseases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Discharge Date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Notes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Coming Soon...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-Upload/Download (Requires Database)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-Search Patient Feature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-Edit patient/visit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