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A7A9E-BDFC-734D-A920-F720E3E47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7370E-F9CB-5C4C-A520-9B210B0D0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6BFEF-7746-0A4A-B12A-C34A236C7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DC40-23CE-E449-955F-96044808702E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28F63-68E7-0A43-9CA9-4D1D3EE23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FFFCA-0B05-7E46-94BE-DE0E8B2AD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86CC-E255-B449-A76C-00BC7AFF0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77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7021-918F-574C-9168-F56725BB8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1A237-9B4F-F14A-A705-217B31EF8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40CC5-7C02-B24A-AA5F-95B6B6DDE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DC40-23CE-E449-955F-96044808702E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1A5CE-27CC-F745-BAFD-2F32A097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00360-95F0-1045-9D23-563CA751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86CC-E255-B449-A76C-00BC7AFF0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8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CAD86-F597-384D-BA7E-6B88C9063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476BB-D787-A840-A322-96ED210E0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71857-522D-FD41-BEDD-B6B759EB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DC40-23CE-E449-955F-96044808702E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743BB-69A1-7443-9404-49BA4217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6E22-30FB-5D4B-A072-1DE15093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86CC-E255-B449-A76C-00BC7AFF0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2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20C9-8AB0-FA46-B569-7F2CF2AE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75EE0-7667-1A44-BB53-2526F2426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379A3-7ABF-C147-A7C8-73CE1BF46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DC40-23CE-E449-955F-96044808702E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7428F-14BC-F446-9C8A-D254B040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9A1A0-19F2-334D-8C68-67704631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86CC-E255-B449-A76C-00BC7AFF0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7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CA830-A3E9-8C4A-B65B-F0FF05411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125E8-77B0-F246-8843-749E32AE8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A6228-29E5-674B-9E58-F68F2A1F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DC40-23CE-E449-955F-96044808702E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47033-6D9F-4043-B2F7-7F6294366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732A5-373A-F243-B7F5-414C2C4A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86CC-E255-B449-A76C-00BC7AFF0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7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B6996-8EF2-0D43-A5E4-798DDB9F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3D0E9-1B30-B443-A8DA-B381160F2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B92FF-6841-7042-91F4-93F2C7077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660EE-370F-8843-AC14-5BABD618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DC40-23CE-E449-955F-96044808702E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9DA67-E3A5-FC4D-A13A-D6AB5C9E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4F192-FBA7-EC41-86D7-C0103AF66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86CC-E255-B449-A76C-00BC7AFF0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4FF23-8D61-6941-8C72-2D53CBBE9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57657-A48B-D44B-A103-B2561E2F9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2310C-B63C-3D43-A48B-32F71AAC7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17BA8-B8C5-6745-9C53-12E182983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7ABA10-6605-944B-AF6E-A56EADFD1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AB6E2-001E-934D-BB5C-CABF2333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DC40-23CE-E449-955F-96044808702E}" type="datetimeFigureOut">
              <a:rPr lang="en-US" smtClean="0"/>
              <a:t>8/31/20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5EC18A-EE69-6A4E-B77A-E2576D3E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F2195-3BA0-3D41-AA30-1AEEE56D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86CC-E255-B449-A76C-00BC7AFF0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5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F4ABA-F4A1-FA4A-ABD6-E9831AAAC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71D403-7AE5-A848-BF46-64A7533A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DC40-23CE-E449-955F-96044808702E}" type="datetimeFigureOut">
              <a:rPr lang="en-US" smtClean="0"/>
              <a:t>8/31/20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069A7-0625-B742-A9B1-91897AA4F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338B7-9DAB-A844-8E59-E66FA140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86CC-E255-B449-A76C-00BC7AFF0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7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79EC4A-6FC7-334E-ADC5-24C803E7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DC40-23CE-E449-955F-96044808702E}" type="datetimeFigureOut">
              <a:rPr lang="en-US" smtClean="0"/>
              <a:t>8/31/20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2A1C7-A9CA-0B4C-B500-58DD0817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0DA59-688D-D84D-964E-1EA16E36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86CC-E255-B449-A76C-00BC7AFF0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4FA9-67F2-354B-B88E-F693AC07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08CBA-6783-EA45-B684-0FCCDDBEC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517D8-E5A1-3A4C-AB2B-A9D2CD1A2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AF851-CAF7-5040-9CAA-8A4A1CCB7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DC40-23CE-E449-955F-96044808702E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C8CD3-E76D-F74E-A369-E558AF82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08A6F-4F14-9045-B8AA-AF1A4D9E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86CC-E255-B449-A76C-00BC7AFF0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9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45C1-68B0-EE48-990E-048F7CE2F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49B57D-680B-7F4A-83FE-CDF73B85F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13FA9-4CCA-5244-8EFC-504436019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CE357-5FEE-434D-A939-A5533776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DC40-23CE-E449-955F-96044808702E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480F4-68A3-454F-AB26-F7F7C32E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FB414-8F33-384F-B660-282F2252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686CC-E255-B449-A76C-00BC7AFF0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8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CC426-BBE8-4D46-9AD5-7FC31A658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111FE-5651-334D-B13F-2DFA141E4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FD643-28CA-3145-AD96-E420A873C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5DC40-23CE-E449-955F-96044808702E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4AD5E-7CB2-C04D-A5BE-281DB1CF2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BB233-6634-F544-AC20-37E088853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686CC-E255-B449-A76C-00BC7AFF0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2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F9B861-D1CE-CD43-8346-C0994611D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21" y="194431"/>
            <a:ext cx="43688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564C8D-6749-E14E-B1D8-795D04231C2A}"/>
              </a:ext>
            </a:extLst>
          </p:cNvPr>
          <p:cNvSpPr txBox="1"/>
          <p:nvPr/>
        </p:nvSpPr>
        <p:spPr>
          <a:xfrm>
            <a:off x="5242560" y="457857"/>
            <a:ext cx="5900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different sections of data</a:t>
            </a:r>
          </a:p>
          <a:p>
            <a:r>
              <a:rPr lang="en-US" dirty="0"/>
              <a:t>1 has bad data (section 4)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08D6C9-47B9-2542-877A-1532B316D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09" y="5337931"/>
            <a:ext cx="5182344" cy="132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6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C6FD08C-758A-F441-AB20-279047E267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272" y="2253344"/>
            <a:ext cx="3564128" cy="136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2BFD5D-9B8F-B144-886C-97C852D8A19C}"/>
              </a:ext>
            </a:extLst>
          </p:cNvPr>
          <p:cNvSpPr txBox="1"/>
          <p:nvPr/>
        </p:nvSpPr>
        <p:spPr>
          <a:xfrm>
            <a:off x="731520" y="1088063"/>
            <a:ext cx="43891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method to estimate </a:t>
            </a:r>
            <a:r>
              <a:rPr lang="en-US" dirty="0" err="1"/>
              <a:t>Kp</a:t>
            </a:r>
            <a:r>
              <a:rPr lang="en-US" dirty="0"/>
              <a:t> with biased relay: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Sensitive to integration windows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Sensitive to sensor bias in y(t)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In PCS, y(t) periodically reset to account for sensor drift ==&gt; erases the steady state response!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Result: </a:t>
            </a:r>
            <a:r>
              <a:rPr lang="en-US" dirty="0" err="1"/>
              <a:t>Kp</a:t>
            </a:r>
            <a:r>
              <a:rPr lang="en-US" dirty="0"/>
              <a:t> variation factor of 10-100, positive and negative</a:t>
            </a:r>
          </a:p>
        </p:txBody>
      </p:sp>
    </p:spTree>
    <p:extLst>
      <p:ext uri="{BB962C8B-B14F-4D97-AF65-F5344CB8AC3E}">
        <p14:creationId xmlns:p14="http://schemas.microsoft.com/office/powerpoint/2010/main" val="2883639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006B00F-92D6-B740-8DD7-ECE3D1BEE4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61" t="8869" r="24459" b="9825"/>
          <a:stretch/>
        </p:blipFill>
        <p:spPr>
          <a:xfrm>
            <a:off x="641131" y="524256"/>
            <a:ext cx="3930869" cy="828783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BE7A57A-E6BA-1749-8CA1-88B05B8F24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90" b="-3040"/>
          <a:stretch/>
        </p:blipFill>
        <p:spPr bwMode="auto">
          <a:xfrm>
            <a:off x="5078984" y="1414179"/>
            <a:ext cx="5391403" cy="45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B678416-00E4-FF43-9352-7F3DE4B7A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984" y="915786"/>
            <a:ext cx="2034032" cy="33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F9EC8C-1683-604A-BB4B-6C9E10573FB9}"/>
              </a:ext>
            </a:extLst>
          </p:cNvPr>
          <p:cNvSpPr txBox="1"/>
          <p:nvPr/>
        </p:nvSpPr>
        <p:spPr>
          <a:xfrm>
            <a:off x="5078984" y="3681984"/>
            <a:ext cx="5852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D &lt;&lt; tau, D is measurable directly from time series. </a:t>
            </a:r>
          </a:p>
          <a:p>
            <a:r>
              <a:rPr lang="en-US" dirty="0" err="1"/>
              <a:t>Kp</a:t>
            </a:r>
            <a:r>
              <a:rPr lang="en-US" dirty="0"/>
              <a:t> and tau unknown</a:t>
            </a:r>
          </a:p>
          <a:p>
            <a:endParaRPr lang="en-US" dirty="0"/>
          </a:p>
          <a:p>
            <a:r>
              <a:rPr lang="en-US" dirty="0"/>
              <a:t>Not sensitive to systemic bias in the measurement of y(t)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3DD1A7B9-CFA5-A541-B968-AEDD451E7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984" y="2306372"/>
            <a:ext cx="5852160" cy="73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12A8E4-481F-C948-922F-E3832184DFE7}"/>
              </a:ext>
            </a:extLst>
          </p:cNvPr>
          <p:cNvCxnSpPr>
            <a:cxnSpLocks/>
          </p:cNvCxnSpPr>
          <p:nvPr/>
        </p:nvCxnSpPr>
        <p:spPr>
          <a:xfrm flipV="1">
            <a:off x="809297" y="524256"/>
            <a:ext cx="0" cy="52879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E0D18C-7A0F-E144-944E-DA5BF6AE0134}"/>
              </a:ext>
            </a:extLst>
          </p:cNvPr>
          <p:cNvSpPr txBox="1"/>
          <p:nvPr/>
        </p:nvSpPr>
        <p:spPr>
          <a:xfrm>
            <a:off x="672661" y="279539"/>
            <a:ext cx="399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8389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668ED1-522D-A14B-BF08-FCFDFA186948}"/>
              </a:ext>
            </a:extLst>
          </p:cNvPr>
          <p:cNvSpPr txBox="1"/>
          <p:nvPr/>
        </p:nvSpPr>
        <p:spPr>
          <a:xfrm>
            <a:off x="8400288" y="849122"/>
            <a:ext cx="29992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Growth rate = 1/tau</a:t>
            </a:r>
          </a:p>
          <a:p>
            <a:endParaRPr lang="en-US" dirty="0"/>
          </a:p>
          <a:p>
            <a:r>
              <a:rPr lang="en-US" dirty="0"/>
              <a:t>Fitted: 41 Hz </a:t>
            </a:r>
            <a:br>
              <a:rPr lang="en-US" dirty="0"/>
            </a:br>
            <a:r>
              <a:rPr lang="en-US" dirty="0"/>
              <a:t>Range: 24 – 43 Hz</a:t>
            </a:r>
          </a:p>
          <a:p>
            <a:endParaRPr lang="en-US" dirty="0"/>
          </a:p>
          <a:p>
            <a:r>
              <a:rPr lang="en-US" dirty="0"/>
              <a:t>Wang (NF), d3d:  13 – 44 Hz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2A97BD-557C-9741-9EAA-A4E066F7B3D7}"/>
              </a:ext>
            </a:extLst>
          </p:cNvPr>
          <p:cNvSpPr txBox="1"/>
          <p:nvPr/>
        </p:nvSpPr>
        <p:spPr>
          <a:xfrm>
            <a:off x="3633216" y="370062"/>
            <a:ext cx="206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Zero midpoint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26B60D-84F2-C448-9E56-EA0D9150A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95" y="945931"/>
            <a:ext cx="7662503" cy="436978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42F384A-74DD-A74F-86EA-93A27E7C0D97}"/>
              </a:ext>
            </a:extLst>
          </p:cNvPr>
          <p:cNvSpPr/>
          <p:nvPr/>
        </p:nvSpPr>
        <p:spPr>
          <a:xfrm>
            <a:off x="1246546" y="154228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Kp</a:t>
            </a:r>
            <a:r>
              <a:rPr lang="en-US" dirty="0"/>
              <a:t>: -6.7313e-09</a:t>
            </a:r>
          </a:p>
          <a:p>
            <a:r>
              <a:rPr lang="en-US" dirty="0"/>
              <a:t>tau: 0.024016</a:t>
            </a:r>
          </a:p>
          <a:p>
            <a:r>
              <a:rPr lang="en-US" dirty="0"/>
              <a:t>D: 0.0042434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4AA6DE-A468-8848-B312-DF98547D5D31}"/>
              </a:ext>
            </a:extLst>
          </p:cNvPr>
          <p:cNvCxnSpPr>
            <a:cxnSpLocks/>
          </p:cNvCxnSpPr>
          <p:nvPr/>
        </p:nvCxnSpPr>
        <p:spPr>
          <a:xfrm flipH="1" flipV="1">
            <a:off x="7583424" y="2672156"/>
            <a:ext cx="1463040" cy="1039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71E13-1002-4C42-B2DF-541953478857}"/>
              </a:ext>
            </a:extLst>
          </p:cNvPr>
          <p:cNvSpPr txBox="1"/>
          <p:nvPr/>
        </p:nvSpPr>
        <p:spPr>
          <a:xfrm>
            <a:off x="9046464" y="3547872"/>
            <a:ext cx="2548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Gains at the ultimate frequency for the (5) mini-</a:t>
            </a:r>
            <a:r>
              <a:rPr lang="en-US" dirty="0" err="1"/>
              <a:t>xp</a:t>
            </a:r>
            <a:r>
              <a:rPr lang="en-US" dirty="0"/>
              <a:t> time windows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682993-026A-7740-8EA9-E747177E1E53}"/>
              </a:ext>
            </a:extLst>
          </p:cNvPr>
          <p:cNvCxnSpPr>
            <a:cxnSpLocks/>
          </p:cNvCxnSpPr>
          <p:nvPr/>
        </p:nvCxnSpPr>
        <p:spPr>
          <a:xfrm flipV="1">
            <a:off x="4663440" y="3061975"/>
            <a:ext cx="347472" cy="22537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4ACB629-68FE-624D-BD42-2C44A6F4148D}"/>
              </a:ext>
            </a:extLst>
          </p:cNvPr>
          <p:cNvSpPr txBox="1"/>
          <p:nvPr/>
        </p:nvSpPr>
        <p:spPr>
          <a:xfrm>
            <a:off x="3547872" y="5315712"/>
            <a:ext cx="2548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Estimated steady state gains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0A45A0-C815-974A-B097-5D353D9FECBD}"/>
              </a:ext>
            </a:extLst>
          </p:cNvPr>
          <p:cNvCxnSpPr>
            <a:cxnSpLocks/>
          </p:cNvCxnSpPr>
          <p:nvPr/>
        </p:nvCxnSpPr>
        <p:spPr>
          <a:xfrm flipV="1">
            <a:off x="4663440" y="3061975"/>
            <a:ext cx="883920" cy="22537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902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668ED1-522D-A14B-BF08-FCFDFA186948}"/>
              </a:ext>
            </a:extLst>
          </p:cNvPr>
          <p:cNvSpPr txBox="1"/>
          <p:nvPr/>
        </p:nvSpPr>
        <p:spPr>
          <a:xfrm>
            <a:off x="8412480" y="979677"/>
            <a:ext cx="2999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Growth rate = 1/tau</a:t>
            </a:r>
          </a:p>
          <a:p>
            <a:endParaRPr lang="en-US" dirty="0"/>
          </a:p>
          <a:p>
            <a:r>
              <a:rPr lang="en-US" dirty="0"/>
              <a:t>Fitted: 31 Hz </a:t>
            </a:r>
            <a:br>
              <a:rPr lang="en-US" dirty="0"/>
            </a:b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2A97BD-557C-9741-9EAA-A4E066F7B3D7}"/>
              </a:ext>
            </a:extLst>
          </p:cNvPr>
          <p:cNvSpPr txBox="1"/>
          <p:nvPr/>
        </p:nvSpPr>
        <p:spPr>
          <a:xfrm>
            <a:off x="3633216" y="370062"/>
            <a:ext cx="206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Floating midpoint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A81110-E593-E44E-9B71-920FB5F77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32" y="739394"/>
            <a:ext cx="7389393" cy="509613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0FAC11-9301-EC41-B869-25BE0109C9AC}"/>
              </a:ext>
            </a:extLst>
          </p:cNvPr>
          <p:cNvSpPr/>
          <p:nvPr/>
        </p:nvSpPr>
        <p:spPr>
          <a:xfrm>
            <a:off x="1243063" y="139517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Kp</a:t>
            </a:r>
            <a:r>
              <a:rPr lang="en-US" dirty="0"/>
              <a:t>: -8.0644e-09</a:t>
            </a:r>
          </a:p>
          <a:p>
            <a:r>
              <a:rPr lang="en-US" dirty="0"/>
              <a:t>tau: 0.03195</a:t>
            </a:r>
          </a:p>
          <a:p>
            <a:r>
              <a:rPr lang="en-US" dirty="0"/>
              <a:t>D: 0.0038374</a:t>
            </a:r>
          </a:p>
        </p:txBody>
      </p:sp>
    </p:spTree>
    <p:extLst>
      <p:ext uri="{BB962C8B-B14F-4D97-AF65-F5344CB8AC3E}">
        <p14:creationId xmlns:p14="http://schemas.microsoft.com/office/powerpoint/2010/main" val="2406107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3D6504-F916-7542-B508-77A127732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104" y="1525251"/>
            <a:ext cx="4833701" cy="38074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8784E4-A2D6-0042-A224-95218C0CF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3" y="1525251"/>
            <a:ext cx="4833701" cy="38074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7C58F3-E3E9-4A4B-82D0-810FEE75B54C}"/>
              </a:ext>
            </a:extLst>
          </p:cNvPr>
          <p:cNvSpPr txBox="1"/>
          <p:nvPr/>
        </p:nvSpPr>
        <p:spPr>
          <a:xfrm>
            <a:off x="576073" y="487680"/>
            <a:ext cx="566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Noise in </a:t>
            </a:r>
            <a:r>
              <a:rPr lang="en-US" dirty="0" err="1"/>
              <a:t>Kp</a:t>
            </a:r>
            <a:r>
              <a:rPr lang="en-US" dirty="0"/>
              <a:t> estimates associated with noisy relay switching (relay hysteresis too low)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BBCDF5-0653-0549-8CB4-1C676546AE40}"/>
              </a:ext>
            </a:extLst>
          </p:cNvPr>
          <p:cNvCxnSpPr/>
          <p:nvPr/>
        </p:nvCxnSpPr>
        <p:spPr>
          <a:xfrm flipH="1" flipV="1">
            <a:off x="1524000" y="4943856"/>
            <a:ext cx="304800" cy="14264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9939D9-5720-C741-B941-F63D6575D7D0}"/>
              </a:ext>
            </a:extLst>
          </p:cNvPr>
          <p:cNvCxnSpPr>
            <a:cxnSpLocks/>
          </p:cNvCxnSpPr>
          <p:nvPr/>
        </p:nvCxnSpPr>
        <p:spPr>
          <a:xfrm flipH="1" flipV="1">
            <a:off x="1676400" y="4943856"/>
            <a:ext cx="152400" cy="14264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43DE2E-CE27-354C-AD09-FDD0008329C7}"/>
              </a:ext>
            </a:extLst>
          </p:cNvPr>
          <p:cNvCxnSpPr>
            <a:cxnSpLocks/>
          </p:cNvCxnSpPr>
          <p:nvPr/>
        </p:nvCxnSpPr>
        <p:spPr>
          <a:xfrm flipV="1">
            <a:off x="1828800" y="4943856"/>
            <a:ext cx="1048512" cy="14264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94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B086-5E0A-EF40-BA1E-F9012EDB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CE996CC2-8161-CF4A-BACA-DFBB7D3488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30" y="1975104"/>
            <a:ext cx="5081070" cy="63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249958-0843-6D44-BE39-D9425A6209D3}"/>
              </a:ext>
            </a:extLst>
          </p:cNvPr>
          <p:cNvSpPr txBox="1"/>
          <p:nvPr/>
        </p:nvSpPr>
        <p:spPr>
          <a:xfrm>
            <a:off x="1014930" y="2999232"/>
            <a:ext cx="53005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Tau is sensitive to measurements of t_(a/2)</a:t>
            </a:r>
          </a:p>
          <a:p>
            <a:endParaRPr lang="en-US" dirty="0"/>
          </a:p>
          <a:p>
            <a:r>
              <a:rPr lang="en-US" dirty="0"/>
              <a:t>However, t_(a/2) is measured every relay feedback cycle. </a:t>
            </a:r>
          </a:p>
          <a:p>
            <a:endParaRPr lang="en-US" dirty="0"/>
          </a:p>
          <a:p>
            <a:r>
              <a:rPr lang="en-US" dirty="0"/>
              <a:t>Can find confidence intervals, mini-</a:t>
            </a:r>
            <a:r>
              <a:rPr lang="en-US" dirty="0" err="1"/>
              <a:t>xp</a:t>
            </a:r>
            <a:r>
              <a:rPr lang="en-US" dirty="0"/>
              <a:t> window length to achieve specified accuracy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0210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C3FD8-CDB3-5745-BE74-15A25F43F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7733"/>
            <a:ext cx="10515600" cy="1325563"/>
          </a:xfrm>
        </p:spPr>
        <p:txBody>
          <a:bodyPr/>
          <a:lstStyle/>
          <a:p>
            <a:r>
              <a:rPr lang="en-US" dirty="0"/>
              <a:t>Fit will improve with parasitic relays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D1F3D9-D2C8-B542-BB1B-184E9B299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598" y="1690687"/>
            <a:ext cx="4433702" cy="4802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12BA7C-5FAF-C743-8104-D28FA61EEBD4}"/>
              </a:ext>
            </a:extLst>
          </p:cNvPr>
          <p:cNvSpPr txBox="1"/>
          <p:nvPr/>
        </p:nvSpPr>
        <p:spPr>
          <a:xfrm>
            <a:off x="5878698" y="1498876"/>
            <a:ext cx="5742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parasites with toy model, similar parameters to plasma</a:t>
            </a:r>
          </a:p>
          <a:p>
            <a:r>
              <a:rPr lang="en-US" dirty="0"/>
              <a:t>Excites low frequencies, can possibly use in place of measuring </a:t>
            </a:r>
            <a:r>
              <a:rPr lang="en-US" dirty="0" err="1"/>
              <a:t>Kp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6EC7D5-AB36-2E48-AC36-C6806FB90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506" y="2422206"/>
            <a:ext cx="5337030" cy="430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90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264</Words>
  <Application>Microsoft Macintosh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Fit will improve with parasitic relays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47</cp:revision>
  <dcterms:created xsi:type="dcterms:W3CDTF">2020-07-29T14:54:02Z</dcterms:created>
  <dcterms:modified xsi:type="dcterms:W3CDTF">2020-08-31T15:05:07Z</dcterms:modified>
</cp:coreProperties>
</file>