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8" r:id="rId4"/>
    <p:sldId id="263" r:id="rId5"/>
    <p:sldId id="265" r:id="rId6"/>
    <p:sldId id="264" r:id="rId7"/>
    <p:sldId id="256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2"/>
    <p:restoredTop sz="94699"/>
  </p:normalViewPr>
  <p:slideViewPr>
    <p:cSldViewPr snapToGrid="0" snapToObjects="1">
      <p:cViewPr varScale="1">
        <p:scale>
          <a:sx n="115" d="100"/>
          <a:sy n="115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A9E-BDFC-734D-A920-F720E3E4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370E-F9CB-5C4C-A520-9B210B0D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BFEF-7746-0A4A-B12A-C34A236C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8F63-68E7-0A43-9CA9-4D1D3EE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FFCA-0B05-7E46-94BE-DE0E8B2A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021-918F-574C-9168-F56725BB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A237-9B4F-F14A-A705-217B31EF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0CC5-7C02-B24A-AA5F-95B6B6DD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A5CE-27CC-F745-BAFD-2F32A097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0360-95F0-1045-9D23-563CA751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AD86-F597-384D-BA7E-6B88C906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76BB-D787-A840-A322-96ED210E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1857-522D-FD41-BEDD-B6B759EB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43BB-69A1-7443-9404-49BA4217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6E22-30FB-5D4B-A072-1DE15093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0C9-8AB0-FA46-B569-7F2CF2AE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5EE0-7667-1A44-BB53-2526F242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79A3-7ABF-C147-A7C8-73CE1BF4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28F-14BC-F446-9C8A-D254B04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A1A0-19F2-334D-8C68-6770463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A830-A3E9-8C4A-B65B-F0FF0541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25E8-77B0-F246-8843-749E32AE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6228-29E5-674B-9E58-F68F2A1F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7033-6D9F-4043-B2F7-7F629436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32A5-373A-F243-B7F5-414C2C4A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6996-8EF2-0D43-A5E4-798DDB9F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D0E9-1B30-B443-A8DA-B381160F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92FF-6841-7042-91F4-93F2C707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60EE-370F-8843-AC14-5BABD618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9DA67-E3A5-FC4D-A13A-D6AB5C9E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F192-FBA7-EC41-86D7-C0103AF6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FF23-8D61-6941-8C72-2D53CBBE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7657-A48B-D44B-A103-B2561E2F9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310C-B63C-3D43-A48B-32F71AAC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7BA8-B8C5-6745-9C53-12E182983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BA10-6605-944B-AF6E-A56EADFD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AB6E2-001E-934D-BB5C-CABF2333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EC18A-EE69-6A4E-B77A-E2576D3E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F2195-3BA0-3D41-AA30-1AEEE56D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4ABA-F4A1-FA4A-ABD6-E9831AAA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1D403-7AE5-A848-BF46-64A7533A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069A7-0625-B742-A9B1-91897AA4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338B7-9DAB-A844-8E59-E66FA140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EC4A-6FC7-334E-ADC5-24C803E7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2A1C7-A9CA-0B4C-B500-58DD0817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DA59-688D-D84D-964E-1EA16E36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FA9-67F2-354B-B88E-F693AC0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8CBA-6783-EA45-B684-0FCCDDBE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17D8-E5A1-3A4C-AB2B-A9D2CD1A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F851-CAF7-5040-9CAA-8A4A1CCB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8CD3-E76D-F74E-A369-E558AF82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8A6F-4F14-9045-B8AA-AF1A4D9E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45C1-68B0-EE48-990E-048F7CE2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9B57D-680B-7F4A-83FE-CDF73B85F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13FA9-4CCA-5244-8EFC-504436019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E357-5FEE-434D-A939-A5533776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480F4-68A3-454F-AB26-F7F7C32E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B414-8F33-384F-B660-282F2252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CC426-BBE8-4D46-9AD5-7FC31A65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11FE-5651-334D-B13F-2DFA141E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643-28CA-3145-AD96-E420A873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DC40-23CE-E449-955F-96044808702E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AD5E-7CB2-C04D-A5BE-281DB1CF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B233-6634-F544-AC20-37E08885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3843-27AE-B54B-AC05-022D84E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F03C-3B34-AB4E-BEE5-A0EFD0F7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en-US" dirty="0" err="1"/>
              <a:t>Kp</a:t>
            </a:r>
            <a:r>
              <a:rPr lang="en-US" dirty="0"/>
              <a:t> = 1e-4</a:t>
            </a:r>
          </a:p>
          <a:p>
            <a:r>
              <a:rPr lang="en-US" dirty="0"/>
              <a:t>Tau = 0.003 – 0.1</a:t>
            </a:r>
          </a:p>
          <a:p>
            <a:r>
              <a:rPr lang="en-US" dirty="0"/>
              <a:t>D = 0.003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Z. Wang, instabilities at 13Hz, R. </a:t>
            </a:r>
            <a:r>
              <a:rPr lang="en-US" dirty="0" err="1"/>
              <a:t>Shousha</a:t>
            </a:r>
            <a:r>
              <a:rPr lang="en-US" dirty="0"/>
              <a:t> 300 Hz (prelim analysis) </a:t>
            </a:r>
            <a:r>
              <a:rPr lang="en-US" dirty="0">
                <a:sym typeface="Wingdings" pitchFamily="2" charset="2"/>
              </a:rPr>
              <a:t> tau = .003 to .077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BC2CD-4D75-8F43-8A87-0133D8F0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57" y="1525005"/>
            <a:ext cx="5021944" cy="821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D35AF-1D39-F545-9040-939976D5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78" y="3072082"/>
            <a:ext cx="4914346" cy="11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2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704-71F1-F349-B362-EC92E524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BIAS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0556-B174-194E-9CEC-B70A466B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Kp</a:t>
            </a:r>
            <a:r>
              <a:rPr lang="en-US" dirty="0"/>
              <a:t> estimate sensitive to sensor bias</a:t>
            </a:r>
          </a:p>
          <a:p>
            <a:r>
              <a:rPr lang="en-US" dirty="0" err="1"/>
              <a:t>Kp</a:t>
            </a:r>
            <a:r>
              <a:rPr lang="en-US" dirty="0"/>
              <a:t> = int(</a:t>
            </a:r>
            <a:r>
              <a:rPr lang="en-US" dirty="0" err="1"/>
              <a:t>ydt</a:t>
            </a:r>
            <a:r>
              <a:rPr lang="en-US" dirty="0"/>
              <a:t>) / int(</a:t>
            </a:r>
            <a:r>
              <a:rPr lang="en-US" dirty="0" err="1"/>
              <a:t>udt</a:t>
            </a:r>
            <a:r>
              <a:rPr lang="en-US" dirty="0"/>
              <a:t>) 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2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C1AEA-5D35-C24E-A072-AC6E37F9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55" y="2942883"/>
            <a:ext cx="9893300" cy="3771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DF7DB-3CA6-2941-9E6E-99C382BA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769" y="584807"/>
            <a:ext cx="2007231" cy="34639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A2A77-3244-D944-BA2F-88998D471EA9}"/>
              </a:ext>
            </a:extLst>
          </p:cNvPr>
          <p:cNvCxnSpPr/>
          <p:nvPr/>
        </p:nvCxnSpPr>
        <p:spPr>
          <a:xfrm flipV="1">
            <a:off x="6354619" y="698155"/>
            <a:ext cx="4378036" cy="2666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B5AA8-9E73-CD48-891D-3ADC50C9E4D4}"/>
              </a:ext>
            </a:extLst>
          </p:cNvPr>
          <p:cNvCxnSpPr>
            <a:cxnSpLocks/>
          </p:cNvCxnSpPr>
          <p:nvPr/>
        </p:nvCxnSpPr>
        <p:spPr>
          <a:xfrm flipV="1">
            <a:off x="6599382" y="775855"/>
            <a:ext cx="5464463" cy="2589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71D2EA-B7DF-AE4C-B2D7-DE2C83E80B59}"/>
              </a:ext>
            </a:extLst>
          </p:cNvPr>
          <p:cNvSpPr txBox="1"/>
          <p:nvPr/>
        </p:nvSpPr>
        <p:spPr>
          <a:xfrm>
            <a:off x="554182" y="624025"/>
            <a:ext cx="342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Model, Noise Ratio = 0.41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Kp</a:t>
            </a:r>
            <a:r>
              <a:rPr lang="en-US" dirty="0"/>
              <a:t> = 1.5e-4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Tau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= 0.003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4E01E-D7E9-A640-83E5-DBB84B67D0F6}"/>
              </a:ext>
            </a:extLst>
          </p:cNvPr>
          <p:cNvSpPr txBox="1"/>
          <p:nvPr/>
        </p:nvSpPr>
        <p:spPr>
          <a:xfrm>
            <a:off x="4641273" y="584807"/>
            <a:ext cx="3426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Parameters (nonlinear </a:t>
            </a:r>
            <a:r>
              <a:rPr lang="en-US" dirty="0" err="1"/>
              <a:t>wt</a:t>
            </a:r>
            <a:r>
              <a:rPr lang="en-US" dirty="0"/>
              <a:t> least-squares to </a:t>
            </a:r>
            <a:r>
              <a:rPr lang="en-US" dirty="0" err="1"/>
              <a:t>fopdt</a:t>
            </a:r>
            <a:r>
              <a:rPr lang="en-US" dirty="0"/>
              <a:t>), Initial starting guess from DF theory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Kp</a:t>
            </a:r>
            <a:r>
              <a:rPr lang="en-US" dirty="0"/>
              <a:t> = 1.50569e-4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Tau = 0.09997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= 0.003066</a:t>
            </a:r>
          </a:p>
        </p:txBody>
      </p:sp>
    </p:spTree>
    <p:extLst>
      <p:ext uri="{BB962C8B-B14F-4D97-AF65-F5344CB8AC3E}">
        <p14:creationId xmlns:p14="http://schemas.microsoft.com/office/powerpoint/2010/main" val="16716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149B-64D0-F348-82DA-5EAE6880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2" y="1337777"/>
            <a:ext cx="67056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9DD92-608B-0E4E-812D-1B2FBC3E1DFA}"/>
              </a:ext>
            </a:extLst>
          </p:cNvPr>
          <p:cNvSpPr txBox="1"/>
          <p:nvPr/>
        </p:nvSpPr>
        <p:spPr>
          <a:xfrm>
            <a:off x="7779658" y="1337777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Hysteresis = 4*mean( abs( noise)) to avoid false switching</a:t>
            </a:r>
          </a:p>
          <a:p>
            <a:endParaRPr lang="en-US" dirty="0"/>
          </a:p>
          <a:p>
            <a:r>
              <a:rPr lang="en-US" dirty="0"/>
              <a:t>Fits the model well with ~ 5% error – until it doesn’t! (n2 = 0.6).</a:t>
            </a:r>
          </a:p>
          <a:p>
            <a:endParaRPr lang="en-US" dirty="0"/>
          </a:p>
          <a:p>
            <a:r>
              <a:rPr lang="en-US" dirty="0"/>
              <a:t>Later sims have false switching (could explain improvement with noise)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9DD7-91C2-6541-9797-1FF1CFDC4768}"/>
              </a:ext>
            </a:extLst>
          </p:cNvPr>
          <p:cNvSpPr txBox="1"/>
          <p:nvPr/>
        </p:nvSpPr>
        <p:spPr>
          <a:xfrm>
            <a:off x="2844530" y="325923"/>
            <a:ext cx="5144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Noise Scan</a:t>
            </a:r>
          </a:p>
        </p:txBody>
      </p:sp>
    </p:spTree>
    <p:extLst>
      <p:ext uri="{BB962C8B-B14F-4D97-AF65-F5344CB8AC3E}">
        <p14:creationId xmlns:p14="http://schemas.microsoft.com/office/powerpoint/2010/main" val="322555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9DD92-608B-0E4E-812D-1B2FBC3E1DFA}"/>
              </a:ext>
            </a:extLst>
          </p:cNvPr>
          <p:cNvSpPr txBox="1"/>
          <p:nvPr/>
        </p:nvSpPr>
        <p:spPr>
          <a:xfrm>
            <a:off x="7988808" y="1042953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Parameters:</a:t>
            </a:r>
          </a:p>
          <a:p>
            <a:r>
              <a:rPr lang="en-US" dirty="0" err="1"/>
              <a:t>Kp</a:t>
            </a:r>
            <a:r>
              <a:rPr lang="en-US" dirty="0"/>
              <a:t> = 1.5e-5, tau = 0.03, D = .003, </a:t>
            </a:r>
            <a:r>
              <a:rPr lang="en-US" dirty="0" err="1"/>
              <a:t>hyst</a:t>
            </a:r>
            <a:r>
              <a:rPr lang="en-US" dirty="0"/>
              <a:t> = 1.7e-6 (30deg), </a:t>
            </a:r>
            <a:r>
              <a:rPr lang="en-US" dirty="0" err="1"/>
              <a:t>noise_ratio</a:t>
            </a:r>
            <a:r>
              <a:rPr lang="en-US" dirty="0"/>
              <a:t> = 0.3</a:t>
            </a:r>
          </a:p>
          <a:p>
            <a:endParaRPr lang="en-US" dirty="0"/>
          </a:p>
          <a:p>
            <a:r>
              <a:rPr lang="en-US" dirty="0"/>
              <a:t>Fails dramatically for bias &gt; 0.65 (i.e. finding the wrong frequencies to fit transfer function)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9DD7-91C2-6541-9797-1FF1CFDC4768}"/>
              </a:ext>
            </a:extLst>
          </p:cNvPr>
          <p:cNvSpPr txBox="1"/>
          <p:nvPr/>
        </p:nvSpPr>
        <p:spPr>
          <a:xfrm>
            <a:off x="1308338" y="325923"/>
            <a:ext cx="5144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Bias Scan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CD2AC-121E-624A-99AC-0F93A9BE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29" y="1468581"/>
            <a:ext cx="5327408" cy="42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9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9DD92-608B-0E4E-812D-1B2FBC3E1DFA}"/>
              </a:ext>
            </a:extLst>
          </p:cNvPr>
          <p:cNvSpPr txBox="1"/>
          <p:nvPr/>
        </p:nvSpPr>
        <p:spPr>
          <a:xfrm>
            <a:off x="184830" y="5562581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:= magnitude of parasite relay / magnitude base relay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9DD7-91C2-6541-9797-1FF1CFDC4768}"/>
              </a:ext>
            </a:extLst>
          </p:cNvPr>
          <p:cNvSpPr txBox="1"/>
          <p:nvPr/>
        </p:nvSpPr>
        <p:spPr>
          <a:xfrm>
            <a:off x="933434" y="372089"/>
            <a:ext cx="5787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Alpha Scan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30937-7E41-3B42-913A-B56EFDAA6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84"/>
          <a:stretch/>
        </p:blipFill>
        <p:spPr>
          <a:xfrm>
            <a:off x="3658247" y="5012614"/>
            <a:ext cx="2705607" cy="17495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6432E-866C-4D4A-B953-690D0E8D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03" y="1214242"/>
            <a:ext cx="4609389" cy="3664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7DE0C7-B8A9-E24D-B8FE-A544419F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84" y="552216"/>
            <a:ext cx="2292385" cy="1964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1E8CB-42D5-F741-BBF1-E8C9CFD0228A}"/>
              </a:ext>
            </a:extLst>
          </p:cNvPr>
          <p:cNvSpPr txBox="1"/>
          <p:nvPr/>
        </p:nvSpPr>
        <p:spPr>
          <a:xfrm>
            <a:off x="10131606" y="1214242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alpha = 0.05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6358A-F194-104C-B29C-5D49D1753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885" y="2647015"/>
            <a:ext cx="2292385" cy="1964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3F780-7C41-1B49-AB65-CA1C971A8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886" y="4679209"/>
            <a:ext cx="2292385" cy="1964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7109B-E6B0-9244-960A-4CE21E8766A1}"/>
              </a:ext>
            </a:extLst>
          </p:cNvPr>
          <p:cNvSpPr txBox="1"/>
          <p:nvPr/>
        </p:nvSpPr>
        <p:spPr>
          <a:xfrm>
            <a:off x="10200878" y="3296078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alpha = 0.3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C4373-8D0D-1B46-8AF1-619EA4092BBF}"/>
              </a:ext>
            </a:extLst>
          </p:cNvPr>
          <p:cNvSpPr txBox="1"/>
          <p:nvPr/>
        </p:nvSpPr>
        <p:spPr>
          <a:xfrm>
            <a:off x="10274775" y="5377915"/>
            <a:ext cx="148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alpha = 0.7</a:t>
            </a:r>
          </a:p>
        </p:txBody>
      </p:sp>
    </p:spTree>
    <p:extLst>
      <p:ext uri="{BB962C8B-B14F-4D97-AF65-F5344CB8AC3E}">
        <p14:creationId xmlns:p14="http://schemas.microsoft.com/office/powerpoint/2010/main" val="20075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9DD92-608B-0E4E-812D-1B2FBC3E1DFA}"/>
              </a:ext>
            </a:extLst>
          </p:cNvPr>
          <p:cNvSpPr txBox="1"/>
          <p:nvPr/>
        </p:nvSpPr>
        <p:spPr>
          <a:xfrm>
            <a:off x="9383499" y="325923"/>
            <a:ext cx="2420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noise_power</a:t>
            </a:r>
            <a:r>
              <a:rPr lang="en-US" dirty="0"/>
              <a:t> = 2e-17;</a:t>
            </a:r>
          </a:p>
          <a:p>
            <a:r>
              <a:rPr lang="en-US" dirty="0" err="1"/>
              <a:t>Kp</a:t>
            </a:r>
            <a:r>
              <a:rPr lang="en-US" dirty="0"/>
              <a:t> = 1.5e-5;  </a:t>
            </a:r>
          </a:p>
          <a:p>
            <a:r>
              <a:rPr lang="en-US" dirty="0"/>
              <a:t>tau = 0.03;  </a:t>
            </a:r>
          </a:p>
          <a:p>
            <a:r>
              <a:rPr lang="en-US" dirty="0"/>
              <a:t>D = .003;</a:t>
            </a:r>
          </a:p>
          <a:p>
            <a:r>
              <a:rPr lang="en-US" dirty="0"/>
              <a:t>h = 1;</a:t>
            </a:r>
          </a:p>
          <a:p>
            <a:r>
              <a:rPr lang="en-US" dirty="0"/>
              <a:t>alpha = 0.25;</a:t>
            </a:r>
          </a:p>
          <a:p>
            <a:r>
              <a:rPr lang="en-US" dirty="0"/>
              <a:t>bias = 0.25;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C9DD7-91C2-6541-9797-1FF1CFDC4768}"/>
              </a:ext>
            </a:extLst>
          </p:cNvPr>
          <p:cNvSpPr txBox="1"/>
          <p:nvPr/>
        </p:nvSpPr>
        <p:spPr>
          <a:xfrm>
            <a:off x="1308338" y="325923"/>
            <a:ext cx="5144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Hysteresis Scan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5A04A-7E95-7B43-B071-F339A797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527" y="3974689"/>
            <a:ext cx="2976996" cy="2507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07860-9552-8F46-9B20-F8F2CF10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2" y="1033809"/>
            <a:ext cx="3511019" cy="3150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EF97A6-7309-E34D-ADA6-F2EBCEF55C09}"/>
              </a:ext>
            </a:extLst>
          </p:cNvPr>
          <p:cNvSpPr txBox="1"/>
          <p:nvPr/>
        </p:nvSpPr>
        <p:spPr>
          <a:xfrm>
            <a:off x="8981031" y="3317472"/>
            <a:ext cx="297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hysteresis/noise = 6 (significant gain errors)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1C43E-EA68-2141-83BF-A03C550BD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477" y="2586403"/>
            <a:ext cx="4637764" cy="38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97F856-310F-CA42-BDEC-C0E217521A86}"/>
              </a:ext>
            </a:extLst>
          </p:cNvPr>
          <p:cNvSpPr txBox="1"/>
          <p:nvPr/>
        </p:nvSpPr>
        <p:spPr>
          <a:xfrm>
            <a:off x="7780977" y="3947898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dependence of optimal hysteresis vs amplitude noise ratio := N2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65CAE-0699-0D40-ADEE-7AE885CE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77" y="1593627"/>
            <a:ext cx="3630597" cy="191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169F18-5570-FB49-B2CA-6121C19F2547}"/>
              </a:ext>
            </a:extLst>
          </p:cNvPr>
          <p:cNvSpPr txBox="1"/>
          <p:nvPr/>
        </p:nvSpPr>
        <p:spPr>
          <a:xfrm>
            <a:off x="7780977" y="4774655"/>
            <a:ext cx="62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Kp</a:t>
            </a:r>
            <a:r>
              <a:rPr lang="en-US" b="1" dirty="0"/>
              <a:t> = 1.5e-4, tau = 0.1, </a:t>
            </a:r>
            <a:r>
              <a:rPr lang="en-US" b="1" dirty="0">
                <a:highlight>
                  <a:srgbClr val="FFFF00"/>
                </a:highlight>
              </a:rPr>
              <a:t>D = .01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9094F-FE87-D54A-BFFE-F99FF313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2" y="1671176"/>
            <a:ext cx="5878286" cy="455344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9C72F90-4D71-5A42-8C53-699AC902D305}"/>
              </a:ext>
            </a:extLst>
          </p:cNvPr>
          <p:cNvSpPr txBox="1">
            <a:spLocks/>
          </p:cNvSpPr>
          <p:nvPr/>
        </p:nvSpPr>
        <p:spPr>
          <a:xfrm>
            <a:off x="935908" y="345613"/>
            <a:ext cx="684506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/>
              <a:t>Finding “optimal” values of hysteresis</a:t>
            </a:r>
            <a:r>
              <a:rPr lang="en-US" sz="3700" dirty="0"/>
              <a:t> </a:t>
            </a:r>
          </a:p>
          <a:p>
            <a:r>
              <a:rPr lang="en-US" sz="1800" dirty="0"/>
              <a:t>following (need D &gt; 0.003) “Scali and </a:t>
            </a:r>
            <a:r>
              <a:rPr lang="en-US" sz="1800" dirty="0" err="1"/>
              <a:t>Cosaggiu</a:t>
            </a:r>
            <a:r>
              <a:rPr lang="en-US" sz="1800" dirty="0"/>
              <a:t>, Relay with hysteresis”</a:t>
            </a:r>
            <a:br>
              <a:rPr lang="en-US" sz="1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11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E7FB5E-C20D-E74D-B23A-05090133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8" y="968217"/>
            <a:ext cx="11402500" cy="4358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5EF31F-7F39-6A41-AB72-546971274451}"/>
              </a:ext>
            </a:extLst>
          </p:cNvPr>
          <p:cNvSpPr txBox="1"/>
          <p:nvPr/>
        </p:nvSpPr>
        <p:spPr>
          <a:xfrm>
            <a:off x="1255486" y="496370"/>
            <a:ext cx="62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Kp</a:t>
            </a:r>
            <a:r>
              <a:rPr lang="en-US" b="1" dirty="0"/>
              <a:t> = 1.5e-4, tau = 0.1, </a:t>
            </a:r>
            <a:r>
              <a:rPr lang="en-US" b="1" dirty="0">
                <a:highlight>
                  <a:srgbClr val="FFFF00"/>
                </a:highlight>
              </a:rPr>
              <a:t>D = .01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B1B9-EE27-DC4A-A74B-08EB0319E9E3}"/>
              </a:ext>
            </a:extLst>
          </p:cNvPr>
          <p:cNvSpPr txBox="1"/>
          <p:nvPr/>
        </p:nvSpPr>
        <p:spPr>
          <a:xfrm>
            <a:off x="1030514" y="5544457"/>
            <a:ext cx="310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Amplitude Ratio = 0.6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D1347-7FEE-9742-A8AE-82A8CF835F19}"/>
              </a:ext>
            </a:extLst>
          </p:cNvPr>
          <p:cNvSpPr/>
          <p:nvPr/>
        </p:nvSpPr>
        <p:spPr>
          <a:xfrm>
            <a:off x="5957454" y="60384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Reliably find ultimate frequency fu, and 0.5*fu, often 1.5*fu depending on noise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F53511-D4CC-D14F-BB7E-003CCE9004F0}"/>
              </a:ext>
            </a:extLst>
          </p:cNvPr>
          <p:cNvCxnSpPr>
            <a:cxnSpLocks/>
          </p:cNvCxnSpPr>
          <p:nvPr/>
        </p:nvCxnSpPr>
        <p:spPr>
          <a:xfrm flipH="1" flipV="1">
            <a:off x="9910618" y="4838597"/>
            <a:ext cx="120074" cy="1075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81D105-7712-1A4A-89F2-8823299F35EF}"/>
              </a:ext>
            </a:extLst>
          </p:cNvPr>
          <p:cNvCxnSpPr>
            <a:cxnSpLocks/>
          </p:cNvCxnSpPr>
          <p:nvPr/>
        </p:nvCxnSpPr>
        <p:spPr>
          <a:xfrm flipV="1">
            <a:off x="10030692" y="3766119"/>
            <a:ext cx="101600" cy="22100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A8FF1A-71DB-F94A-ACD0-468BD504E1F6}"/>
              </a:ext>
            </a:extLst>
          </p:cNvPr>
          <p:cNvCxnSpPr>
            <a:cxnSpLocks/>
          </p:cNvCxnSpPr>
          <p:nvPr/>
        </p:nvCxnSpPr>
        <p:spPr>
          <a:xfrm flipV="1">
            <a:off x="10030692" y="4743789"/>
            <a:ext cx="392545" cy="12323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8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4533-0291-244D-8DAF-8750ACDE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B599-1EDD-D44C-B7F6-B3A0A056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342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Nominal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SENSOR BIAS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2020-07-29T14:54:02Z</dcterms:created>
  <dcterms:modified xsi:type="dcterms:W3CDTF">2020-08-06T18:13:05Z</dcterms:modified>
</cp:coreProperties>
</file>