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71" r:id="rId7"/>
    <p:sldId id="258" r:id="rId8"/>
    <p:sldId id="259" r:id="rId9"/>
    <p:sldId id="262" r:id="rId10"/>
    <p:sldId id="264" r:id="rId11"/>
    <p:sldId id="260" r:id="rId12"/>
    <p:sldId id="261" r:id="rId13"/>
    <p:sldId id="263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04F16-BC9C-4642-BF45-535ED97A7113}" v="201" dt="2020-08-14T15:34:33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" userId="86fc995c-4f71-4a8b-b711-e49c11fd197b" providerId="ADAL" clId="{D4D04F16-BC9C-4642-BF45-535ED97A7113}"/>
    <pc:docChg chg="undo redo custSel mod addSld delSld modSld sldOrd">
      <pc:chgData name="Josiah" userId="86fc995c-4f71-4a8b-b711-e49c11fd197b" providerId="ADAL" clId="{D4D04F16-BC9C-4642-BF45-535ED97A7113}" dt="2020-08-14T15:46:31.064" v="5870" actId="20577"/>
      <pc:docMkLst>
        <pc:docMk/>
      </pc:docMkLst>
      <pc:sldChg chg="modSp">
        <pc:chgData name="Josiah" userId="86fc995c-4f71-4a8b-b711-e49c11fd197b" providerId="ADAL" clId="{D4D04F16-BC9C-4642-BF45-535ED97A7113}" dt="2020-08-12T17:15:08.441" v="26" actId="20577"/>
        <pc:sldMkLst>
          <pc:docMk/>
          <pc:sldMk cId="3241385654" sldId="256"/>
        </pc:sldMkLst>
        <pc:spChg chg="mod">
          <ac:chgData name="Josiah" userId="86fc995c-4f71-4a8b-b711-e49c11fd197b" providerId="ADAL" clId="{D4D04F16-BC9C-4642-BF45-535ED97A7113}" dt="2020-08-12T17:15:08.441" v="26" actId="20577"/>
          <ac:spMkLst>
            <pc:docMk/>
            <pc:sldMk cId="3241385654" sldId="256"/>
            <ac:spMk id="3" creationId="{E846D539-357E-4DCA-BE0F-CBB96104F143}"/>
          </ac:spMkLst>
        </pc:spChg>
      </pc:sldChg>
      <pc:sldChg chg="addSp delSp modSp add del">
        <pc:chgData name="Josiah" userId="86fc995c-4f71-4a8b-b711-e49c11fd197b" providerId="ADAL" clId="{D4D04F16-BC9C-4642-BF45-535ED97A7113}" dt="2020-08-12T17:26:48.627" v="362" actId="2696"/>
        <pc:sldMkLst>
          <pc:docMk/>
          <pc:sldMk cId="2504014653" sldId="257"/>
        </pc:sldMkLst>
        <pc:spChg chg="add mod">
          <ac:chgData name="Josiah" userId="86fc995c-4f71-4a8b-b711-e49c11fd197b" providerId="ADAL" clId="{D4D04F16-BC9C-4642-BF45-535ED97A7113}" dt="2020-08-12T17:17:07.907" v="226" actId="208"/>
          <ac:spMkLst>
            <pc:docMk/>
            <pc:sldMk cId="2504014653" sldId="257"/>
            <ac:spMk id="3" creationId="{012DD396-24B5-4AC6-8C87-32952FB1ECF9}"/>
          </ac:spMkLst>
        </pc:spChg>
        <pc:picChg chg="add del mod">
          <ac:chgData name="Josiah" userId="86fc995c-4f71-4a8b-b711-e49c11fd197b" providerId="ADAL" clId="{D4D04F16-BC9C-4642-BF45-535ED97A7113}" dt="2020-08-12T17:25:17.802" v="272" actId="478"/>
          <ac:picMkLst>
            <pc:docMk/>
            <pc:sldMk cId="2504014653" sldId="257"/>
            <ac:picMk id="2" creationId="{2FABA743-7A98-4643-8EC9-173C9D142F67}"/>
          </ac:picMkLst>
        </pc:picChg>
        <pc:picChg chg="add del mod">
          <ac:chgData name="Josiah" userId="86fc995c-4f71-4a8b-b711-e49c11fd197b" providerId="ADAL" clId="{D4D04F16-BC9C-4642-BF45-535ED97A7113}" dt="2020-08-12T17:25:24.808" v="275"/>
          <ac:picMkLst>
            <pc:docMk/>
            <pc:sldMk cId="2504014653" sldId="257"/>
            <ac:picMk id="7" creationId="{3B7DC2D3-32BE-4C34-81CA-082CFB67EABA}"/>
          </ac:picMkLst>
        </pc:picChg>
        <pc:picChg chg="add del">
          <ac:chgData name="Josiah" userId="86fc995c-4f71-4a8b-b711-e49c11fd197b" providerId="ADAL" clId="{D4D04F16-BC9C-4642-BF45-535ED97A7113}" dt="2020-08-12T17:26:41.179" v="359" actId="478"/>
          <ac:picMkLst>
            <pc:docMk/>
            <pc:sldMk cId="2504014653" sldId="257"/>
            <ac:picMk id="8" creationId="{FC71CB99-64BD-4235-AD4D-F82E5FBAAFBA}"/>
          </ac:picMkLst>
        </pc:picChg>
        <pc:picChg chg="add mod">
          <ac:chgData name="Josiah" userId="86fc995c-4f71-4a8b-b711-e49c11fd197b" providerId="ADAL" clId="{D4D04F16-BC9C-4642-BF45-535ED97A7113}" dt="2020-08-12T17:26:43.064" v="361" actId="1076"/>
          <ac:picMkLst>
            <pc:docMk/>
            <pc:sldMk cId="2504014653" sldId="257"/>
            <ac:picMk id="9" creationId="{7C03AB2C-64D4-48DA-951B-7B809CBA9527}"/>
          </ac:picMkLst>
        </pc:picChg>
        <pc:cxnChg chg="add mod">
          <ac:chgData name="Josiah" userId="86fc995c-4f71-4a8b-b711-e49c11fd197b" providerId="ADAL" clId="{D4D04F16-BC9C-4642-BF45-535ED97A7113}" dt="2020-08-12T17:17:29.912" v="229" actId="14100"/>
          <ac:cxnSpMkLst>
            <pc:docMk/>
            <pc:sldMk cId="2504014653" sldId="257"/>
            <ac:cxnSpMk id="5" creationId="{EDB08092-4A68-4932-A0D5-10C6FA08057B}"/>
          </ac:cxnSpMkLst>
        </pc:cxnChg>
      </pc:sldChg>
      <pc:sldChg chg="addSp delSp modSp add del">
        <pc:chgData name="Josiah" userId="86fc995c-4f71-4a8b-b711-e49c11fd197b" providerId="ADAL" clId="{D4D04F16-BC9C-4642-BF45-535ED97A7113}" dt="2020-08-12T17:15:21.062" v="29" actId="2696"/>
        <pc:sldMkLst>
          <pc:docMk/>
          <pc:sldMk cId="3599869852" sldId="257"/>
        </pc:sldMkLst>
        <pc:spChg chg="del">
          <ac:chgData name="Josiah" userId="86fc995c-4f71-4a8b-b711-e49c11fd197b" providerId="ADAL" clId="{D4D04F16-BC9C-4642-BF45-535ED97A7113}" dt="2020-08-12T17:15:12.691" v="28"/>
          <ac:spMkLst>
            <pc:docMk/>
            <pc:sldMk cId="3599869852" sldId="257"/>
            <ac:spMk id="3" creationId="{D95DAEBD-6FC6-46EA-A98C-FF3A60A38FC8}"/>
          </ac:spMkLst>
        </pc:spChg>
        <pc:picChg chg="add mod">
          <ac:chgData name="Josiah" userId="86fc995c-4f71-4a8b-b711-e49c11fd197b" providerId="ADAL" clId="{D4D04F16-BC9C-4642-BF45-535ED97A7113}" dt="2020-08-12T17:15:12.691" v="28"/>
          <ac:picMkLst>
            <pc:docMk/>
            <pc:sldMk cId="3599869852" sldId="257"/>
            <ac:picMk id="4" creationId="{A4FB92D0-EA4A-485D-A766-E550858B33CE}"/>
          </ac:picMkLst>
        </pc:picChg>
      </pc:sldChg>
      <pc:sldChg chg="addSp modSp add ord">
        <pc:chgData name="Josiah" userId="86fc995c-4f71-4a8b-b711-e49c11fd197b" providerId="ADAL" clId="{D4D04F16-BC9C-4642-BF45-535ED97A7113}" dt="2020-08-12T22:35:23.782" v="5349" actId="20577"/>
        <pc:sldMkLst>
          <pc:docMk/>
          <pc:sldMk cId="3089182989" sldId="258"/>
        </pc:sldMkLst>
        <pc:spChg chg="mod">
          <ac:chgData name="Josiah" userId="86fc995c-4f71-4a8b-b711-e49c11fd197b" providerId="ADAL" clId="{D4D04F16-BC9C-4642-BF45-535ED97A7113}" dt="2020-08-12T17:26:23.015" v="353" actId="1076"/>
          <ac:spMkLst>
            <pc:docMk/>
            <pc:sldMk cId="3089182989" sldId="258"/>
            <ac:spMk id="3" creationId="{012DD396-24B5-4AC6-8C87-32952FB1ECF9}"/>
          </ac:spMkLst>
        </pc:spChg>
        <pc:spChg chg="add mod">
          <ac:chgData name="Josiah" userId="86fc995c-4f71-4a8b-b711-e49c11fd197b" providerId="ADAL" clId="{D4D04F16-BC9C-4642-BF45-535ED97A7113}" dt="2020-08-12T17:21:41.248" v="270" actId="122"/>
          <ac:spMkLst>
            <pc:docMk/>
            <pc:sldMk cId="3089182989" sldId="258"/>
            <ac:spMk id="6" creationId="{A2AE3527-6C1E-49EA-ACD0-ED73CBA845E8}"/>
          </ac:spMkLst>
        </pc:spChg>
        <pc:spChg chg="add mod">
          <ac:chgData name="Josiah" userId="86fc995c-4f71-4a8b-b711-e49c11fd197b" providerId="ADAL" clId="{D4D04F16-BC9C-4642-BF45-535ED97A7113}" dt="2020-08-12T22:35:23.782" v="5349" actId="20577"/>
          <ac:spMkLst>
            <pc:docMk/>
            <pc:sldMk cId="3089182989" sldId="258"/>
            <ac:spMk id="12" creationId="{2C5E2A23-5060-4D9A-9F2B-16D72E1FA8C4}"/>
          </ac:spMkLst>
        </pc:spChg>
        <pc:picChg chg="add mod">
          <ac:chgData name="Josiah" userId="86fc995c-4f71-4a8b-b711-e49c11fd197b" providerId="ADAL" clId="{D4D04F16-BC9C-4642-BF45-535ED97A7113}" dt="2020-08-12T17:21:38.306" v="269" actId="1037"/>
          <ac:picMkLst>
            <pc:docMk/>
            <pc:sldMk cId="3089182989" sldId="258"/>
            <ac:picMk id="4" creationId="{9E83288C-3F0E-4F23-85C3-27156DBFB220}"/>
          </ac:picMkLst>
        </pc:picChg>
        <pc:cxnChg chg="mod">
          <ac:chgData name="Josiah" userId="86fc995c-4f71-4a8b-b711-e49c11fd197b" providerId="ADAL" clId="{D4D04F16-BC9C-4642-BF45-535ED97A7113}" dt="2020-08-12T17:26:26.231" v="354" actId="14100"/>
          <ac:cxnSpMkLst>
            <pc:docMk/>
            <pc:sldMk cId="3089182989" sldId="258"/>
            <ac:cxnSpMk id="5" creationId="{EDB08092-4A68-4932-A0D5-10C6FA08057B}"/>
          </ac:cxnSpMkLst>
        </pc:cxnChg>
        <pc:cxnChg chg="add mod">
          <ac:chgData name="Josiah" userId="86fc995c-4f71-4a8b-b711-e49c11fd197b" providerId="ADAL" clId="{D4D04F16-BC9C-4642-BF45-535ED97A7113}" dt="2020-08-12T17:21:38.306" v="269" actId="1037"/>
          <ac:cxnSpMkLst>
            <pc:docMk/>
            <pc:sldMk cId="3089182989" sldId="258"/>
            <ac:cxnSpMk id="7" creationId="{F25B9D18-1151-46EC-9B5C-90747D6D76C1}"/>
          </ac:cxnSpMkLst>
        </pc:cxnChg>
      </pc:sldChg>
      <pc:sldChg chg="addSp delSp modSp add">
        <pc:chgData name="Josiah" userId="86fc995c-4f71-4a8b-b711-e49c11fd197b" providerId="ADAL" clId="{D4D04F16-BC9C-4642-BF45-535ED97A7113}" dt="2020-08-12T17:27:31.904" v="463" actId="20577"/>
        <pc:sldMkLst>
          <pc:docMk/>
          <pc:sldMk cId="2621310391" sldId="259"/>
        </pc:sldMkLst>
        <pc:spChg chg="mod">
          <ac:chgData name="Josiah" userId="86fc995c-4f71-4a8b-b711-e49c11fd197b" providerId="ADAL" clId="{D4D04F16-BC9C-4642-BF45-535ED97A7113}" dt="2020-08-12T17:27:31.904" v="463" actId="20577"/>
          <ac:spMkLst>
            <pc:docMk/>
            <pc:sldMk cId="2621310391" sldId="259"/>
            <ac:spMk id="3" creationId="{012DD396-24B5-4AC6-8C87-32952FB1ECF9}"/>
          </ac:spMkLst>
        </pc:spChg>
        <pc:picChg chg="del">
          <ac:chgData name="Josiah" userId="86fc995c-4f71-4a8b-b711-e49c11fd197b" providerId="ADAL" clId="{D4D04F16-BC9C-4642-BF45-535ED97A7113}" dt="2020-08-12T17:25:30.137" v="278" actId="478"/>
          <ac:picMkLst>
            <pc:docMk/>
            <pc:sldMk cId="2621310391" sldId="259"/>
            <ac:picMk id="2" creationId="{2FABA743-7A98-4643-8EC9-173C9D142F67}"/>
          </ac:picMkLst>
        </pc:picChg>
        <pc:picChg chg="add mod">
          <ac:chgData name="Josiah" userId="86fc995c-4f71-4a8b-b711-e49c11fd197b" providerId="ADAL" clId="{D4D04F16-BC9C-4642-BF45-535ED97A7113}" dt="2020-08-12T17:26:02.488" v="303" actId="1076"/>
          <ac:picMkLst>
            <pc:docMk/>
            <pc:sldMk cId="2621310391" sldId="259"/>
            <ac:picMk id="6" creationId="{3D965973-B130-44FC-8A96-A227A66791AC}"/>
          </ac:picMkLst>
        </pc:picChg>
        <pc:picChg chg="add del mod">
          <ac:chgData name="Josiah" userId="86fc995c-4f71-4a8b-b711-e49c11fd197b" providerId="ADAL" clId="{D4D04F16-BC9C-4642-BF45-535ED97A7113}" dt="2020-08-12T17:26:38.723" v="358"/>
          <ac:picMkLst>
            <pc:docMk/>
            <pc:sldMk cId="2621310391" sldId="259"/>
            <ac:picMk id="8" creationId="{A00020F0-2815-426F-90EB-6C1530EA3518}"/>
          </ac:picMkLst>
        </pc:picChg>
        <pc:cxnChg chg="mod ord">
          <ac:chgData name="Josiah" userId="86fc995c-4f71-4a8b-b711-e49c11fd197b" providerId="ADAL" clId="{D4D04F16-BC9C-4642-BF45-535ED97A7113}" dt="2020-08-12T17:27:31.904" v="463" actId="20577"/>
          <ac:cxnSpMkLst>
            <pc:docMk/>
            <pc:sldMk cId="2621310391" sldId="259"/>
            <ac:cxnSpMk id="5" creationId="{EDB08092-4A68-4932-A0D5-10C6FA08057B}"/>
          </ac:cxnSpMkLst>
        </pc:cxnChg>
      </pc:sldChg>
      <pc:sldChg chg="addSp delSp modSp add">
        <pc:chgData name="Josiah" userId="86fc995c-4f71-4a8b-b711-e49c11fd197b" providerId="ADAL" clId="{D4D04F16-BC9C-4642-BF45-535ED97A7113}" dt="2020-08-12T17:31:18.492" v="680" actId="20577"/>
        <pc:sldMkLst>
          <pc:docMk/>
          <pc:sldMk cId="4198817201" sldId="260"/>
        </pc:sldMkLst>
        <pc:spChg chg="mod">
          <ac:chgData name="Josiah" userId="86fc995c-4f71-4a8b-b711-e49c11fd197b" providerId="ADAL" clId="{D4D04F16-BC9C-4642-BF45-535ED97A7113}" dt="2020-08-12T17:31:18.492" v="680" actId="20577"/>
          <ac:spMkLst>
            <pc:docMk/>
            <pc:sldMk cId="4198817201" sldId="260"/>
            <ac:spMk id="3" creationId="{012DD396-24B5-4AC6-8C87-32952FB1ECF9}"/>
          </ac:spMkLst>
        </pc:spChg>
        <pc:picChg chg="del">
          <ac:chgData name="Josiah" userId="86fc995c-4f71-4a8b-b711-e49c11fd197b" providerId="ADAL" clId="{D4D04F16-BC9C-4642-BF45-535ED97A7113}" dt="2020-08-12T17:30:18.932" v="642" actId="478"/>
          <ac:picMkLst>
            <pc:docMk/>
            <pc:sldMk cId="4198817201" sldId="260"/>
            <ac:picMk id="2" creationId="{2FABA743-7A98-4643-8EC9-173C9D142F67}"/>
          </ac:picMkLst>
        </pc:picChg>
        <pc:picChg chg="add mod">
          <ac:chgData name="Josiah" userId="86fc995c-4f71-4a8b-b711-e49c11fd197b" providerId="ADAL" clId="{D4D04F16-BC9C-4642-BF45-535ED97A7113}" dt="2020-08-12T17:30:40.305" v="671" actId="1076"/>
          <ac:picMkLst>
            <pc:docMk/>
            <pc:sldMk cId="4198817201" sldId="260"/>
            <ac:picMk id="4" creationId="{C6105599-B484-468D-B1E1-EA50AC4595EB}"/>
          </ac:picMkLst>
        </pc:picChg>
        <pc:cxnChg chg="mod ord">
          <ac:chgData name="Josiah" userId="86fc995c-4f71-4a8b-b711-e49c11fd197b" providerId="ADAL" clId="{D4D04F16-BC9C-4642-BF45-535ED97A7113}" dt="2020-08-12T17:30:53.170" v="675" actId="14100"/>
          <ac:cxnSpMkLst>
            <pc:docMk/>
            <pc:sldMk cId="4198817201" sldId="260"/>
            <ac:cxnSpMk id="5" creationId="{EDB08092-4A68-4932-A0D5-10C6FA08057B}"/>
          </ac:cxnSpMkLst>
        </pc:cxnChg>
        <pc:cxnChg chg="add mod">
          <ac:chgData name="Josiah" userId="86fc995c-4f71-4a8b-b711-e49c11fd197b" providerId="ADAL" clId="{D4D04F16-BC9C-4642-BF45-535ED97A7113}" dt="2020-08-12T17:31:15.743" v="679" actId="14100"/>
          <ac:cxnSpMkLst>
            <pc:docMk/>
            <pc:sldMk cId="4198817201" sldId="260"/>
            <ac:cxnSpMk id="10" creationId="{04D7BBCE-B974-4F33-97A7-CC1EA673FF72}"/>
          </ac:cxnSpMkLst>
        </pc:cxnChg>
      </pc:sldChg>
      <pc:sldChg chg="addSp delSp modSp add">
        <pc:chgData name="Josiah" userId="86fc995c-4f71-4a8b-b711-e49c11fd197b" providerId="ADAL" clId="{D4D04F16-BC9C-4642-BF45-535ED97A7113}" dt="2020-08-12T20:37:52.012" v="2529" actId="14100"/>
        <pc:sldMkLst>
          <pc:docMk/>
          <pc:sldMk cId="3972362178" sldId="261"/>
        </pc:sldMkLst>
        <pc:spChg chg="mod">
          <ac:chgData name="Josiah" userId="86fc995c-4f71-4a8b-b711-e49c11fd197b" providerId="ADAL" clId="{D4D04F16-BC9C-4642-BF45-535ED97A7113}" dt="2020-08-12T17:37:37.822" v="1000" actId="20577"/>
          <ac:spMkLst>
            <pc:docMk/>
            <pc:sldMk cId="3972362178" sldId="261"/>
            <ac:spMk id="3" creationId="{012DD396-24B5-4AC6-8C87-32952FB1ECF9}"/>
          </ac:spMkLst>
        </pc:spChg>
        <pc:spChg chg="add mod">
          <ac:chgData name="Josiah" userId="86fc995c-4f71-4a8b-b711-e49c11fd197b" providerId="ADAL" clId="{D4D04F16-BC9C-4642-BF45-535ED97A7113}" dt="2020-08-12T17:33:44.254" v="774" actId="20577"/>
          <ac:spMkLst>
            <pc:docMk/>
            <pc:sldMk cId="3972362178" sldId="261"/>
            <ac:spMk id="7" creationId="{08713342-FCC7-4D64-BB71-8DFA7DB82A47}"/>
          </ac:spMkLst>
        </pc:spChg>
        <pc:spChg chg="add mod">
          <ac:chgData name="Josiah" userId="86fc995c-4f71-4a8b-b711-e49c11fd197b" providerId="ADAL" clId="{D4D04F16-BC9C-4642-BF45-535ED97A7113}" dt="2020-08-12T17:35:32.579" v="867" actId="1076"/>
          <ac:spMkLst>
            <pc:docMk/>
            <pc:sldMk cId="3972362178" sldId="261"/>
            <ac:spMk id="30" creationId="{73A9B17B-4410-4829-AE27-9888D6B6C3CA}"/>
          </ac:spMkLst>
        </pc:spChg>
        <pc:spChg chg="add mod">
          <ac:chgData name="Josiah" userId="86fc995c-4f71-4a8b-b711-e49c11fd197b" providerId="ADAL" clId="{D4D04F16-BC9C-4642-BF45-535ED97A7113}" dt="2020-08-12T17:35:47.573" v="904" actId="14100"/>
          <ac:spMkLst>
            <pc:docMk/>
            <pc:sldMk cId="3972362178" sldId="261"/>
            <ac:spMk id="31" creationId="{76EFA041-4676-449C-ACF7-4ABD6BD7515A}"/>
          </ac:spMkLst>
        </pc:spChg>
        <pc:spChg chg="add mod">
          <ac:chgData name="Josiah" userId="86fc995c-4f71-4a8b-b711-e49c11fd197b" providerId="ADAL" clId="{D4D04F16-BC9C-4642-BF45-535ED97A7113}" dt="2020-08-12T17:36:08.262" v="925" actId="14100"/>
          <ac:spMkLst>
            <pc:docMk/>
            <pc:sldMk cId="3972362178" sldId="261"/>
            <ac:spMk id="32" creationId="{4E8644F0-D563-42DE-89EB-7D0D034D1243}"/>
          </ac:spMkLst>
        </pc:spChg>
        <pc:spChg chg="add mod">
          <ac:chgData name="Josiah" userId="86fc995c-4f71-4a8b-b711-e49c11fd197b" providerId="ADAL" clId="{D4D04F16-BC9C-4642-BF45-535ED97A7113}" dt="2020-08-12T17:36:48.188" v="987" actId="1076"/>
          <ac:spMkLst>
            <pc:docMk/>
            <pc:sldMk cId="3972362178" sldId="261"/>
            <ac:spMk id="33" creationId="{91C0524E-9C54-4BBE-9C6D-79329F53EAA1}"/>
          </ac:spMkLst>
        </pc:spChg>
        <pc:spChg chg="add mod">
          <ac:chgData name="Josiah" userId="86fc995c-4f71-4a8b-b711-e49c11fd197b" providerId="ADAL" clId="{D4D04F16-BC9C-4642-BF45-535ED97A7113}" dt="2020-08-12T17:36:23.784" v="946" actId="1076"/>
          <ac:spMkLst>
            <pc:docMk/>
            <pc:sldMk cId="3972362178" sldId="261"/>
            <ac:spMk id="38" creationId="{DBC51008-85D5-4AB2-A3CB-526855F7561F}"/>
          </ac:spMkLst>
        </pc:spChg>
        <pc:spChg chg="add mod">
          <ac:chgData name="Josiah" userId="86fc995c-4f71-4a8b-b711-e49c11fd197b" providerId="ADAL" clId="{D4D04F16-BC9C-4642-BF45-535ED97A7113}" dt="2020-08-12T20:37:52.012" v="2529" actId="14100"/>
          <ac:spMkLst>
            <pc:docMk/>
            <pc:sldMk cId="3972362178" sldId="261"/>
            <ac:spMk id="43" creationId="{EC801D5C-D9CD-4298-86C6-FB93C52F9932}"/>
          </ac:spMkLst>
        </pc:spChg>
        <pc:picChg chg="add del mod">
          <ac:chgData name="Josiah" userId="86fc995c-4f71-4a8b-b711-e49c11fd197b" providerId="ADAL" clId="{D4D04F16-BC9C-4642-BF45-535ED97A7113}" dt="2020-08-12T17:31:47.471" v="688" actId="478"/>
          <ac:picMkLst>
            <pc:docMk/>
            <pc:sldMk cId="3972362178" sldId="261"/>
            <ac:picMk id="2" creationId="{2FABA743-7A98-4643-8EC9-173C9D142F67}"/>
          </ac:picMkLst>
        </pc:picChg>
        <pc:picChg chg="add del">
          <ac:chgData name="Josiah" userId="86fc995c-4f71-4a8b-b711-e49c11fd197b" providerId="ADAL" clId="{D4D04F16-BC9C-4642-BF45-535ED97A7113}" dt="2020-08-12T17:31:40.817" v="684"/>
          <ac:picMkLst>
            <pc:docMk/>
            <pc:sldMk cId="3972362178" sldId="261"/>
            <ac:picMk id="4" creationId="{3AC3C2F6-185D-46F5-B5BA-347FBE11EDA9}"/>
          </ac:picMkLst>
        </pc:picChg>
        <pc:picChg chg="add mod ord">
          <ac:chgData name="Josiah" userId="86fc995c-4f71-4a8b-b711-e49c11fd197b" providerId="ADAL" clId="{D4D04F16-BC9C-4642-BF45-535ED97A7113}" dt="2020-08-12T17:34:04.476" v="782" actId="167"/>
          <ac:picMkLst>
            <pc:docMk/>
            <pc:sldMk cId="3972362178" sldId="261"/>
            <ac:picMk id="6" creationId="{7AE98281-684D-4166-BD6F-C6664A5BAD9F}"/>
          </ac:picMkLst>
        </pc:picChg>
        <pc:cxnChg chg="mod">
          <ac:chgData name="Josiah" userId="86fc995c-4f71-4a8b-b711-e49c11fd197b" providerId="ADAL" clId="{D4D04F16-BC9C-4642-BF45-535ED97A7113}" dt="2020-08-12T17:33:59.266" v="781" actId="14100"/>
          <ac:cxnSpMkLst>
            <pc:docMk/>
            <pc:sldMk cId="3972362178" sldId="261"/>
            <ac:cxnSpMk id="5" creationId="{EDB08092-4A68-4932-A0D5-10C6FA08057B}"/>
          </ac:cxnSpMkLst>
        </pc:cxnChg>
        <pc:cxnChg chg="add mod">
          <ac:chgData name="Josiah" userId="86fc995c-4f71-4a8b-b711-e49c11fd197b" providerId="ADAL" clId="{D4D04F16-BC9C-4642-BF45-535ED97A7113}" dt="2020-08-12T17:33:51.423" v="777" actId="14100"/>
          <ac:cxnSpMkLst>
            <pc:docMk/>
            <pc:sldMk cId="3972362178" sldId="261"/>
            <ac:cxnSpMk id="8" creationId="{F8ED3726-B399-49C0-B28E-42CDFB1AD19A}"/>
          </ac:cxnSpMkLst>
        </pc:cxnChg>
        <pc:cxnChg chg="add mod">
          <ac:chgData name="Josiah" userId="86fc995c-4f71-4a8b-b711-e49c11fd197b" providerId="ADAL" clId="{D4D04F16-BC9C-4642-BF45-535ED97A7113}" dt="2020-08-12T17:35:34.179" v="868" actId="14100"/>
          <ac:cxnSpMkLst>
            <pc:docMk/>
            <pc:sldMk cId="3972362178" sldId="261"/>
            <ac:cxnSpMk id="12" creationId="{D66E2752-1579-41C6-B616-B2A74B8F4B70}"/>
          </ac:cxnSpMkLst>
        </pc:cxnChg>
        <pc:cxnChg chg="add mod">
          <ac:chgData name="Josiah" userId="86fc995c-4f71-4a8b-b711-e49c11fd197b" providerId="ADAL" clId="{D4D04F16-BC9C-4642-BF45-535ED97A7113}" dt="2020-08-12T17:35:49.845" v="905" actId="14100"/>
          <ac:cxnSpMkLst>
            <pc:docMk/>
            <pc:sldMk cId="3972362178" sldId="261"/>
            <ac:cxnSpMk id="18" creationId="{5C80121E-0B3D-4780-9298-08BD3AC7C971}"/>
          </ac:cxnSpMkLst>
        </pc:cxnChg>
        <pc:cxnChg chg="add mod">
          <ac:chgData name="Josiah" userId="86fc995c-4f71-4a8b-b711-e49c11fd197b" providerId="ADAL" clId="{D4D04F16-BC9C-4642-BF45-535ED97A7113}" dt="2020-08-12T17:36:08.262" v="925" actId="14100"/>
          <ac:cxnSpMkLst>
            <pc:docMk/>
            <pc:sldMk cId="3972362178" sldId="261"/>
            <ac:cxnSpMk id="19" creationId="{68268E3B-170F-4418-BF31-34846A4B9105}"/>
          </ac:cxnSpMkLst>
        </pc:cxnChg>
        <pc:cxnChg chg="add mod">
          <ac:chgData name="Josiah" userId="86fc995c-4f71-4a8b-b711-e49c11fd197b" providerId="ADAL" clId="{D4D04F16-BC9C-4642-BF45-535ED97A7113}" dt="2020-08-12T17:36:51.067" v="988" actId="14100"/>
          <ac:cxnSpMkLst>
            <pc:docMk/>
            <pc:sldMk cId="3972362178" sldId="261"/>
            <ac:cxnSpMk id="25" creationId="{CAF6643C-B33C-423B-8A9C-D60A2670FB25}"/>
          </ac:cxnSpMkLst>
        </pc:cxnChg>
        <pc:cxnChg chg="add mod">
          <ac:chgData name="Josiah" userId="86fc995c-4f71-4a8b-b711-e49c11fd197b" providerId="ADAL" clId="{D4D04F16-BC9C-4642-BF45-535ED97A7113}" dt="2020-08-12T17:36:27.534" v="947" actId="14100"/>
          <ac:cxnSpMkLst>
            <pc:docMk/>
            <pc:sldMk cId="3972362178" sldId="261"/>
            <ac:cxnSpMk id="26" creationId="{712600FB-9798-40ED-8F47-A96F6096EE17}"/>
          </ac:cxnSpMkLst>
        </pc:cxnChg>
        <pc:cxnChg chg="add mod">
          <ac:chgData name="Josiah" userId="86fc995c-4f71-4a8b-b711-e49c11fd197b" providerId="ADAL" clId="{D4D04F16-BC9C-4642-BF45-535ED97A7113}" dt="2020-08-12T20:37:45.291" v="2528" actId="14100"/>
          <ac:cxnSpMkLst>
            <pc:docMk/>
            <pc:sldMk cId="3972362178" sldId="261"/>
            <ac:cxnSpMk id="42" creationId="{A71EB77C-D6BA-44E8-9172-7D15FD81AA62}"/>
          </ac:cxnSpMkLst>
        </pc:cxnChg>
      </pc:sldChg>
      <pc:sldChg chg="addSp delSp modSp add">
        <pc:chgData name="Josiah" userId="86fc995c-4f71-4a8b-b711-e49c11fd197b" providerId="ADAL" clId="{D4D04F16-BC9C-4642-BF45-535ED97A7113}" dt="2020-08-12T17:32:27.605" v="696" actId="1076"/>
        <pc:sldMkLst>
          <pc:docMk/>
          <pc:sldMk cId="3870028474" sldId="262"/>
        </pc:sldMkLst>
        <pc:spChg chg="mod">
          <ac:chgData name="Josiah" userId="86fc995c-4f71-4a8b-b711-e49c11fd197b" providerId="ADAL" clId="{D4D04F16-BC9C-4642-BF45-535ED97A7113}" dt="2020-08-12T17:32:27.605" v="696" actId="1076"/>
          <ac:spMkLst>
            <pc:docMk/>
            <pc:sldMk cId="3870028474" sldId="262"/>
            <ac:spMk id="3" creationId="{012DD396-24B5-4AC6-8C87-32952FB1ECF9}"/>
          </ac:spMkLst>
        </pc:spChg>
        <pc:picChg chg="add mod">
          <ac:chgData name="Josiah" userId="86fc995c-4f71-4a8b-b711-e49c11fd197b" providerId="ADAL" clId="{D4D04F16-BC9C-4642-BF45-535ED97A7113}" dt="2020-08-12T17:32:27.605" v="696" actId="1076"/>
          <ac:picMkLst>
            <pc:docMk/>
            <pc:sldMk cId="3870028474" sldId="262"/>
            <ac:picMk id="2" creationId="{80FF9051-7A74-4196-A269-9209EBC0BB6F}"/>
          </ac:picMkLst>
        </pc:picChg>
        <pc:picChg chg="del">
          <ac:chgData name="Josiah" userId="86fc995c-4f71-4a8b-b711-e49c11fd197b" providerId="ADAL" clId="{D4D04F16-BC9C-4642-BF45-535ED97A7113}" dt="2020-08-12T17:28:06.642" v="467" actId="478"/>
          <ac:picMkLst>
            <pc:docMk/>
            <pc:sldMk cId="3870028474" sldId="262"/>
            <ac:picMk id="6" creationId="{3D965973-B130-44FC-8A96-A227A66791AC}"/>
          </ac:picMkLst>
        </pc:picChg>
        <pc:cxnChg chg="mod ord">
          <ac:chgData name="Josiah" userId="86fc995c-4f71-4a8b-b711-e49c11fd197b" providerId="ADAL" clId="{D4D04F16-BC9C-4642-BF45-535ED97A7113}" dt="2020-08-12T17:32:27.605" v="696" actId="1076"/>
          <ac:cxnSpMkLst>
            <pc:docMk/>
            <pc:sldMk cId="3870028474" sldId="262"/>
            <ac:cxnSpMk id="5" creationId="{EDB08092-4A68-4932-A0D5-10C6FA08057B}"/>
          </ac:cxnSpMkLst>
        </pc:cxnChg>
      </pc:sldChg>
      <pc:sldChg chg="addSp delSp modSp add">
        <pc:chgData name="Josiah" userId="86fc995c-4f71-4a8b-b711-e49c11fd197b" providerId="ADAL" clId="{D4D04F16-BC9C-4642-BF45-535ED97A7113}" dt="2020-08-12T17:42:15.729" v="1379" actId="14100"/>
        <pc:sldMkLst>
          <pc:docMk/>
          <pc:sldMk cId="2779017878" sldId="263"/>
        </pc:sldMkLst>
        <pc:spChg chg="add mod">
          <ac:chgData name="Josiah" userId="86fc995c-4f71-4a8b-b711-e49c11fd197b" providerId="ADAL" clId="{D4D04F16-BC9C-4642-BF45-535ED97A7113}" dt="2020-08-12T17:41:23.876" v="1214" actId="20577"/>
          <ac:spMkLst>
            <pc:docMk/>
            <pc:sldMk cId="2779017878" sldId="263"/>
            <ac:spMk id="5" creationId="{B49D9208-1EB1-4B29-BB86-ED0F1A98D31E}"/>
          </ac:spMkLst>
        </pc:spChg>
        <pc:spChg chg="add del">
          <ac:chgData name="Josiah" userId="86fc995c-4f71-4a8b-b711-e49c11fd197b" providerId="ADAL" clId="{D4D04F16-BC9C-4642-BF45-535ED97A7113}" dt="2020-08-12T17:38:09.366" v="1011"/>
          <ac:spMkLst>
            <pc:docMk/>
            <pc:sldMk cId="2779017878" sldId="263"/>
            <ac:spMk id="7" creationId="{ED837295-1225-4317-BE52-118B9C4E7B33}"/>
          </ac:spMkLst>
        </pc:spChg>
        <pc:spChg chg="add del">
          <ac:chgData name="Josiah" userId="86fc995c-4f71-4a8b-b711-e49c11fd197b" providerId="ADAL" clId="{D4D04F16-BC9C-4642-BF45-535ED97A7113}" dt="2020-08-12T17:38:09.181" v="1010"/>
          <ac:spMkLst>
            <pc:docMk/>
            <pc:sldMk cId="2779017878" sldId="263"/>
            <ac:spMk id="9" creationId="{606E5F9F-DE64-415F-9837-CB43787472DD}"/>
          </ac:spMkLst>
        </pc:spChg>
        <pc:spChg chg="add del">
          <ac:chgData name="Josiah" userId="86fc995c-4f71-4a8b-b711-e49c11fd197b" providerId="ADAL" clId="{D4D04F16-BC9C-4642-BF45-535ED97A7113}" dt="2020-08-12T17:38:12.657" v="1015"/>
          <ac:spMkLst>
            <pc:docMk/>
            <pc:sldMk cId="2779017878" sldId="263"/>
            <ac:spMk id="11" creationId="{F2D243BB-F200-485F-983A-80F47F86A7D8}"/>
          </ac:spMkLst>
        </pc:spChg>
        <pc:spChg chg="add del">
          <ac:chgData name="Josiah" userId="86fc995c-4f71-4a8b-b711-e49c11fd197b" providerId="ADAL" clId="{D4D04F16-BC9C-4642-BF45-535ED97A7113}" dt="2020-08-12T17:38:11.842" v="1014"/>
          <ac:spMkLst>
            <pc:docMk/>
            <pc:sldMk cId="2779017878" sldId="263"/>
            <ac:spMk id="13" creationId="{F7D923AD-40BA-4381-9A5F-4D08C42C45A0}"/>
          </ac:spMkLst>
        </pc:spChg>
        <pc:spChg chg="add mod">
          <ac:chgData name="Josiah" userId="86fc995c-4f71-4a8b-b711-e49c11fd197b" providerId="ADAL" clId="{D4D04F16-BC9C-4642-BF45-535ED97A7113}" dt="2020-08-12T17:41:37.593" v="1278" actId="1076"/>
          <ac:spMkLst>
            <pc:docMk/>
            <pc:sldMk cId="2779017878" sldId="263"/>
            <ac:spMk id="15" creationId="{A4A38A6A-7FC1-4C56-B331-DDCDF4CA87A5}"/>
          </ac:spMkLst>
        </pc:spChg>
        <pc:spChg chg="add mod">
          <ac:chgData name="Josiah" userId="86fc995c-4f71-4a8b-b711-e49c11fd197b" providerId="ADAL" clId="{D4D04F16-BC9C-4642-BF45-535ED97A7113}" dt="2020-08-12T17:42:12.086" v="1378" actId="313"/>
          <ac:spMkLst>
            <pc:docMk/>
            <pc:sldMk cId="2779017878" sldId="263"/>
            <ac:spMk id="17" creationId="{8FE2273F-8D0C-4238-9747-E1100B28D1EE}"/>
          </ac:spMkLst>
        </pc:spChg>
        <pc:picChg chg="add del">
          <ac:chgData name="Josiah" userId="86fc995c-4f71-4a8b-b711-e49c11fd197b" providerId="ADAL" clId="{D4D04F16-BC9C-4642-BF45-535ED97A7113}" dt="2020-08-12T17:37:54.910" v="1004" actId="478"/>
          <ac:picMkLst>
            <pc:docMk/>
            <pc:sldMk cId="2779017878" sldId="263"/>
            <ac:picMk id="2" creationId="{5F911028-4C75-4131-975D-AA09559C5F63}"/>
          </ac:picMkLst>
        </pc:picChg>
        <pc:picChg chg="add mod">
          <ac:chgData name="Josiah" userId="86fc995c-4f71-4a8b-b711-e49c11fd197b" providerId="ADAL" clId="{D4D04F16-BC9C-4642-BF45-535ED97A7113}" dt="2020-08-12T17:38:28.343" v="1024" actId="1076"/>
          <ac:picMkLst>
            <pc:docMk/>
            <pc:sldMk cId="2779017878" sldId="263"/>
            <ac:picMk id="3" creationId="{25982274-CB4B-42B7-8ABA-A673DCEB7DAF}"/>
          </ac:picMkLst>
        </pc:picChg>
        <pc:cxnChg chg="add mod">
          <ac:chgData name="Josiah" userId="86fc995c-4f71-4a8b-b711-e49c11fd197b" providerId="ADAL" clId="{D4D04F16-BC9C-4642-BF45-535ED97A7113}" dt="2020-08-12T17:41:23.876" v="1214" actId="20577"/>
          <ac:cxnSpMkLst>
            <pc:docMk/>
            <pc:sldMk cId="2779017878" sldId="263"/>
            <ac:cxnSpMk id="4" creationId="{B0890621-9244-4D32-A320-5F6B59824D8F}"/>
          </ac:cxnSpMkLst>
        </pc:cxnChg>
        <pc:cxnChg chg="add del">
          <ac:chgData name="Josiah" userId="86fc995c-4f71-4a8b-b711-e49c11fd197b" providerId="ADAL" clId="{D4D04F16-BC9C-4642-BF45-535ED97A7113}" dt="2020-08-12T17:38:09.366" v="1011"/>
          <ac:cxnSpMkLst>
            <pc:docMk/>
            <pc:sldMk cId="2779017878" sldId="263"/>
            <ac:cxnSpMk id="6" creationId="{B7758B61-E471-4832-9ED1-6BAFDCF374B7}"/>
          </ac:cxnSpMkLst>
        </pc:cxnChg>
        <pc:cxnChg chg="add del">
          <ac:chgData name="Josiah" userId="86fc995c-4f71-4a8b-b711-e49c11fd197b" providerId="ADAL" clId="{D4D04F16-BC9C-4642-BF45-535ED97A7113}" dt="2020-08-12T17:38:09.181" v="1010"/>
          <ac:cxnSpMkLst>
            <pc:docMk/>
            <pc:sldMk cId="2779017878" sldId="263"/>
            <ac:cxnSpMk id="8" creationId="{EF2BA949-A77F-4D2C-BF27-B1D6688E1244}"/>
          </ac:cxnSpMkLst>
        </pc:cxnChg>
        <pc:cxnChg chg="add del">
          <ac:chgData name="Josiah" userId="86fc995c-4f71-4a8b-b711-e49c11fd197b" providerId="ADAL" clId="{D4D04F16-BC9C-4642-BF45-535ED97A7113}" dt="2020-08-12T17:38:12.657" v="1015"/>
          <ac:cxnSpMkLst>
            <pc:docMk/>
            <pc:sldMk cId="2779017878" sldId="263"/>
            <ac:cxnSpMk id="10" creationId="{0EFA31E4-3446-4BA3-8CFE-08B2AEFA8C93}"/>
          </ac:cxnSpMkLst>
        </pc:cxnChg>
        <pc:cxnChg chg="add del">
          <ac:chgData name="Josiah" userId="86fc995c-4f71-4a8b-b711-e49c11fd197b" providerId="ADAL" clId="{D4D04F16-BC9C-4642-BF45-535ED97A7113}" dt="2020-08-12T17:38:11.842" v="1014"/>
          <ac:cxnSpMkLst>
            <pc:docMk/>
            <pc:sldMk cId="2779017878" sldId="263"/>
            <ac:cxnSpMk id="12" creationId="{E4534290-4BD1-4286-BFB0-35D641E8DF30}"/>
          </ac:cxnSpMkLst>
        </pc:cxnChg>
        <pc:cxnChg chg="add mod">
          <ac:chgData name="Josiah" userId="86fc995c-4f71-4a8b-b711-e49c11fd197b" providerId="ADAL" clId="{D4D04F16-BC9C-4642-BF45-535ED97A7113}" dt="2020-08-12T17:41:42.155" v="1280" actId="14100"/>
          <ac:cxnSpMkLst>
            <pc:docMk/>
            <pc:sldMk cId="2779017878" sldId="263"/>
            <ac:cxnSpMk id="14" creationId="{36DF433D-7FCB-487C-9C8F-B60CA685A0E8}"/>
          </ac:cxnSpMkLst>
        </pc:cxnChg>
        <pc:cxnChg chg="add mod">
          <ac:chgData name="Josiah" userId="86fc995c-4f71-4a8b-b711-e49c11fd197b" providerId="ADAL" clId="{D4D04F16-BC9C-4642-BF45-535ED97A7113}" dt="2020-08-12T17:42:15.729" v="1379" actId="14100"/>
          <ac:cxnSpMkLst>
            <pc:docMk/>
            <pc:sldMk cId="2779017878" sldId="263"/>
            <ac:cxnSpMk id="16" creationId="{11DDB6CD-900F-4132-90E7-CD4860231895}"/>
          </ac:cxnSpMkLst>
        </pc:cxnChg>
      </pc:sldChg>
      <pc:sldChg chg="addSp delSp modSp add ord">
        <pc:chgData name="Josiah" userId="86fc995c-4f71-4a8b-b711-e49c11fd197b" providerId="ADAL" clId="{D4D04F16-BC9C-4642-BF45-535ED97A7113}" dt="2020-08-12T17:45:06.364" v="1743" actId="1076"/>
        <pc:sldMkLst>
          <pc:docMk/>
          <pc:sldMk cId="1113693476" sldId="264"/>
        </pc:sldMkLst>
        <pc:spChg chg="add del">
          <ac:chgData name="Josiah" userId="86fc995c-4f71-4a8b-b711-e49c11fd197b" providerId="ADAL" clId="{D4D04F16-BC9C-4642-BF45-535ED97A7113}" dt="2020-08-12T17:42:33.510" v="1381"/>
          <ac:spMkLst>
            <pc:docMk/>
            <pc:sldMk cId="1113693476" sldId="264"/>
            <ac:spMk id="4" creationId="{19DADA75-4B95-447F-BEEB-2858B46EBB80}"/>
          </ac:spMkLst>
        </pc:spChg>
        <pc:spChg chg="add mod">
          <ac:chgData name="Josiah" userId="86fc995c-4f71-4a8b-b711-e49c11fd197b" providerId="ADAL" clId="{D4D04F16-BC9C-4642-BF45-535ED97A7113}" dt="2020-08-12T17:43:54.189" v="1567" actId="1076"/>
          <ac:spMkLst>
            <pc:docMk/>
            <pc:sldMk cId="1113693476" sldId="264"/>
            <ac:spMk id="7" creationId="{5943483B-1AD3-460C-BDD3-D993ABC0EC74}"/>
          </ac:spMkLst>
        </pc:spChg>
        <pc:spChg chg="add mod">
          <ac:chgData name="Josiah" userId="86fc995c-4f71-4a8b-b711-e49c11fd197b" providerId="ADAL" clId="{D4D04F16-BC9C-4642-BF45-535ED97A7113}" dt="2020-08-12T17:43:53.031" v="1566" actId="1076"/>
          <ac:spMkLst>
            <pc:docMk/>
            <pc:sldMk cId="1113693476" sldId="264"/>
            <ac:spMk id="9" creationId="{61820A19-9075-4E79-BD22-B7ABF898BDCF}"/>
          </ac:spMkLst>
        </pc:spChg>
        <pc:spChg chg="add mod">
          <ac:chgData name="Josiah" userId="86fc995c-4f71-4a8b-b711-e49c11fd197b" providerId="ADAL" clId="{D4D04F16-BC9C-4642-BF45-535ED97A7113}" dt="2020-08-12T17:45:06.364" v="1743" actId="1076"/>
          <ac:spMkLst>
            <pc:docMk/>
            <pc:sldMk cId="1113693476" sldId="264"/>
            <ac:spMk id="14" creationId="{5FFF963C-57AB-4244-8F05-83D3E03102F9}"/>
          </ac:spMkLst>
        </pc:spChg>
        <pc:picChg chg="del">
          <ac:chgData name="Josiah" userId="86fc995c-4f71-4a8b-b711-e49c11fd197b" providerId="ADAL" clId="{D4D04F16-BC9C-4642-BF45-535ED97A7113}" dt="2020-08-12T17:42:36.438" v="1382" actId="478"/>
          <ac:picMkLst>
            <pc:docMk/>
            <pc:sldMk cId="1113693476" sldId="264"/>
            <ac:picMk id="2" creationId="{5F911028-4C75-4131-975D-AA09559C5F63}"/>
          </ac:picMkLst>
        </pc:picChg>
        <pc:picChg chg="add mod">
          <ac:chgData name="Josiah" userId="86fc995c-4f71-4a8b-b711-e49c11fd197b" providerId="ADAL" clId="{D4D04F16-BC9C-4642-BF45-535ED97A7113}" dt="2020-08-12T17:42:42.071" v="1385" actId="1076"/>
          <ac:picMkLst>
            <pc:docMk/>
            <pc:sldMk cId="1113693476" sldId="264"/>
            <ac:picMk id="5" creationId="{FDD59F1F-A09A-4B47-A08F-2EEC25926FC3}"/>
          </ac:picMkLst>
        </pc:picChg>
        <pc:cxnChg chg="add del">
          <ac:chgData name="Josiah" userId="86fc995c-4f71-4a8b-b711-e49c11fd197b" providerId="ADAL" clId="{D4D04F16-BC9C-4642-BF45-535ED97A7113}" dt="2020-08-12T17:42:33.510" v="1381"/>
          <ac:cxnSpMkLst>
            <pc:docMk/>
            <pc:sldMk cId="1113693476" sldId="264"/>
            <ac:cxnSpMk id="3" creationId="{CAEE2B80-3C99-4413-BBD6-D43CC050595E}"/>
          </ac:cxnSpMkLst>
        </pc:cxnChg>
        <pc:cxnChg chg="add mod">
          <ac:chgData name="Josiah" userId="86fc995c-4f71-4a8b-b711-e49c11fd197b" providerId="ADAL" clId="{D4D04F16-BC9C-4642-BF45-535ED97A7113}" dt="2020-08-12T17:44:04.297" v="1571" actId="14100"/>
          <ac:cxnSpMkLst>
            <pc:docMk/>
            <pc:sldMk cId="1113693476" sldId="264"/>
            <ac:cxnSpMk id="6" creationId="{E0FFD785-8935-497A-A645-57C114A21B83}"/>
          </ac:cxnSpMkLst>
        </pc:cxnChg>
        <pc:cxnChg chg="add mod">
          <ac:chgData name="Josiah" userId="86fc995c-4f71-4a8b-b711-e49c11fd197b" providerId="ADAL" clId="{D4D04F16-BC9C-4642-BF45-535ED97A7113}" dt="2020-08-12T17:43:58.461" v="1569" actId="14100"/>
          <ac:cxnSpMkLst>
            <pc:docMk/>
            <pc:sldMk cId="1113693476" sldId="264"/>
            <ac:cxnSpMk id="8" creationId="{432484E0-A9FE-49FA-86AF-D820E1C434C8}"/>
          </ac:cxnSpMkLst>
        </pc:cxnChg>
      </pc:sldChg>
      <pc:sldChg chg="addSp delSp modSp add mod setBg">
        <pc:chgData name="Josiah" userId="86fc995c-4f71-4a8b-b711-e49c11fd197b" providerId="ADAL" clId="{D4D04F16-BC9C-4642-BF45-535ED97A7113}" dt="2020-08-12T22:38:56.047" v="5655" actId="1076"/>
        <pc:sldMkLst>
          <pc:docMk/>
          <pc:sldMk cId="1962173244" sldId="265"/>
        </pc:sldMkLst>
        <pc:spChg chg="add mod">
          <ac:chgData name="Josiah" userId="86fc995c-4f71-4a8b-b711-e49c11fd197b" providerId="ADAL" clId="{D4D04F16-BC9C-4642-BF45-535ED97A7113}" dt="2020-08-12T18:55:15.774" v="1796" actId="1076"/>
          <ac:spMkLst>
            <pc:docMk/>
            <pc:sldMk cId="1962173244" sldId="265"/>
            <ac:spMk id="6" creationId="{4623F0E2-23C6-4AC2-BBA8-7B7D68CE4519}"/>
          </ac:spMkLst>
        </pc:spChg>
        <pc:spChg chg="add mod">
          <ac:chgData name="Josiah" userId="86fc995c-4f71-4a8b-b711-e49c11fd197b" providerId="ADAL" clId="{D4D04F16-BC9C-4642-BF45-535ED97A7113}" dt="2020-08-12T20:37:59.669" v="2530" actId="122"/>
          <ac:spMkLst>
            <pc:docMk/>
            <pc:sldMk cId="1962173244" sldId="265"/>
            <ac:spMk id="10" creationId="{927A8D34-C5BE-41EF-85E5-B3192A38D37A}"/>
          </ac:spMkLst>
        </pc:spChg>
        <pc:spChg chg="add mod">
          <ac:chgData name="Josiah" userId="86fc995c-4f71-4a8b-b711-e49c11fd197b" providerId="ADAL" clId="{D4D04F16-BC9C-4642-BF45-535ED97A7113}" dt="2020-08-12T22:38:28.257" v="5647" actId="20577"/>
          <ac:spMkLst>
            <pc:docMk/>
            <pc:sldMk cId="1962173244" sldId="265"/>
            <ac:spMk id="12" creationId="{281C2FEB-8F97-4E81-B4BE-235EFFCB56BB}"/>
          </ac:spMkLst>
        </pc:spChg>
        <pc:spChg chg="add mod">
          <ac:chgData name="Josiah" userId="86fc995c-4f71-4a8b-b711-e49c11fd197b" providerId="ADAL" clId="{D4D04F16-BC9C-4642-BF45-535ED97A7113}" dt="2020-08-12T22:37:31.125" v="5421" actId="14100"/>
          <ac:spMkLst>
            <pc:docMk/>
            <pc:sldMk cId="1962173244" sldId="265"/>
            <ac:spMk id="14" creationId="{67C32E24-61FA-4015-8DBE-851BC82D37BF}"/>
          </ac:spMkLst>
        </pc:spChg>
        <pc:picChg chg="add del mod ord">
          <ac:chgData name="Josiah" userId="86fc995c-4f71-4a8b-b711-e49c11fd197b" providerId="ADAL" clId="{D4D04F16-BC9C-4642-BF45-535ED97A7113}" dt="2020-08-12T17:45:59.606" v="1750" actId="478"/>
          <ac:picMkLst>
            <pc:docMk/>
            <pc:sldMk cId="1962173244" sldId="265"/>
            <ac:picMk id="2" creationId="{5F911028-4C75-4131-975D-AA09559C5F63}"/>
          </ac:picMkLst>
        </pc:picChg>
        <pc:picChg chg="add mod">
          <ac:chgData name="Josiah" userId="86fc995c-4f71-4a8b-b711-e49c11fd197b" providerId="ADAL" clId="{D4D04F16-BC9C-4642-BF45-535ED97A7113}" dt="2020-08-12T22:37:09.644" v="5397" actId="1076"/>
          <ac:picMkLst>
            <pc:docMk/>
            <pc:sldMk cId="1962173244" sldId="265"/>
            <ac:picMk id="3" creationId="{7A67485B-5220-494C-A36B-493AE2F94130}"/>
          </ac:picMkLst>
        </pc:picChg>
        <pc:picChg chg="add mod modCrop">
          <ac:chgData name="Josiah" userId="86fc995c-4f71-4a8b-b711-e49c11fd197b" providerId="ADAL" clId="{D4D04F16-BC9C-4642-BF45-535ED97A7113}" dt="2020-08-12T18:55:15.774" v="1796" actId="1076"/>
          <ac:picMkLst>
            <pc:docMk/>
            <pc:sldMk cId="1962173244" sldId="265"/>
            <ac:picMk id="4" creationId="{9F6D8F85-B532-4F66-B7AB-EC11159F72BA}"/>
          </ac:picMkLst>
        </pc:picChg>
        <pc:picChg chg="add del mod">
          <ac:chgData name="Josiah" userId="86fc995c-4f71-4a8b-b711-e49c11fd197b" providerId="ADAL" clId="{D4D04F16-BC9C-4642-BF45-535ED97A7113}" dt="2020-08-12T22:38:41.481" v="5650" actId="478"/>
          <ac:picMkLst>
            <pc:docMk/>
            <pc:sldMk cId="1962173244" sldId="265"/>
            <ac:picMk id="22" creationId="{2FB7BC8E-3841-4DF8-A569-2406A738659D}"/>
          </ac:picMkLst>
        </pc:picChg>
        <pc:picChg chg="add mod modCrop">
          <ac:chgData name="Josiah" userId="86fc995c-4f71-4a8b-b711-e49c11fd197b" providerId="ADAL" clId="{D4D04F16-BC9C-4642-BF45-535ED97A7113}" dt="2020-08-12T22:38:56.047" v="5655" actId="1076"/>
          <ac:picMkLst>
            <pc:docMk/>
            <pc:sldMk cId="1962173244" sldId="265"/>
            <ac:picMk id="23" creationId="{BA3096C6-AC69-4B39-9EAB-E041F796D0BA}"/>
          </ac:picMkLst>
        </pc:picChg>
        <pc:cxnChg chg="add mod">
          <ac:chgData name="Josiah" userId="86fc995c-4f71-4a8b-b711-e49c11fd197b" providerId="ADAL" clId="{D4D04F16-BC9C-4642-BF45-535ED97A7113}" dt="2020-08-12T18:55:15.774" v="1796" actId="1076"/>
          <ac:cxnSpMkLst>
            <pc:docMk/>
            <pc:sldMk cId="1962173244" sldId="265"/>
            <ac:cxnSpMk id="5" creationId="{F53BCD76-92C0-4886-ACB9-30710458912F}"/>
          </ac:cxnSpMkLst>
        </pc:cxnChg>
        <pc:cxnChg chg="add del">
          <ac:chgData name="Josiah" userId="86fc995c-4f71-4a8b-b711-e49c11fd197b" providerId="ADAL" clId="{D4D04F16-BC9C-4642-BF45-535ED97A7113}" dt="2020-08-12T20:36:37.979" v="2386" actId="478"/>
          <ac:cxnSpMkLst>
            <pc:docMk/>
            <pc:sldMk cId="1962173244" sldId="265"/>
            <ac:cxnSpMk id="9" creationId="{207F5242-CF25-4C52-B2C7-EF0DEDCBB4C9}"/>
          </ac:cxnSpMkLst>
        </pc:cxnChg>
        <pc:cxnChg chg="add mod">
          <ac:chgData name="Josiah" userId="86fc995c-4f71-4a8b-b711-e49c11fd197b" providerId="ADAL" clId="{D4D04F16-BC9C-4642-BF45-535ED97A7113}" dt="2020-08-12T22:38:27.107" v="5644" actId="20577"/>
          <ac:cxnSpMkLst>
            <pc:docMk/>
            <pc:sldMk cId="1962173244" sldId="265"/>
            <ac:cxnSpMk id="11" creationId="{69C0B590-C156-4545-A6B0-D6337D5CFCCB}"/>
          </ac:cxnSpMkLst>
        </pc:cxnChg>
        <pc:cxnChg chg="add mod">
          <ac:chgData name="Josiah" userId="86fc995c-4f71-4a8b-b711-e49c11fd197b" providerId="ADAL" clId="{D4D04F16-BC9C-4642-BF45-535ED97A7113}" dt="2020-08-12T22:37:31.125" v="5421" actId="14100"/>
          <ac:cxnSpMkLst>
            <pc:docMk/>
            <pc:sldMk cId="1962173244" sldId="265"/>
            <ac:cxnSpMk id="13" creationId="{85EE32F5-5D9E-482E-BDF6-76A7947396DD}"/>
          </ac:cxnSpMkLst>
        </pc:cxnChg>
      </pc:sldChg>
      <pc:sldChg chg="addSp delSp modSp add">
        <pc:chgData name="Josiah" userId="86fc995c-4f71-4a8b-b711-e49c11fd197b" providerId="ADAL" clId="{D4D04F16-BC9C-4642-BF45-535ED97A7113}" dt="2020-08-12T20:36:28.901" v="2384" actId="14100"/>
        <pc:sldMkLst>
          <pc:docMk/>
          <pc:sldMk cId="3893324397" sldId="266"/>
        </pc:sldMkLst>
        <pc:spChg chg="add mod">
          <ac:chgData name="Josiah" userId="86fc995c-4f71-4a8b-b711-e49c11fd197b" providerId="ADAL" clId="{D4D04F16-BC9C-4642-BF45-535ED97A7113}" dt="2020-08-12T20:32:43.559" v="1988" actId="1076"/>
          <ac:spMkLst>
            <pc:docMk/>
            <pc:sldMk cId="3893324397" sldId="266"/>
            <ac:spMk id="5" creationId="{5607FC59-04FE-466E-B5DE-085998036060}"/>
          </ac:spMkLst>
        </pc:spChg>
        <pc:spChg chg="add mod">
          <ac:chgData name="Josiah" userId="86fc995c-4f71-4a8b-b711-e49c11fd197b" providerId="ADAL" clId="{D4D04F16-BC9C-4642-BF45-535ED97A7113}" dt="2020-08-12T20:35:56.772" v="2305" actId="1076"/>
          <ac:spMkLst>
            <pc:docMk/>
            <pc:sldMk cId="3893324397" sldId="266"/>
            <ac:spMk id="6" creationId="{55D43C1B-29FC-4912-974D-000D5633035F}"/>
          </ac:spMkLst>
        </pc:spChg>
        <pc:spChg chg="add mod">
          <ac:chgData name="Josiah" userId="86fc995c-4f71-4a8b-b711-e49c11fd197b" providerId="ADAL" clId="{D4D04F16-BC9C-4642-BF45-535ED97A7113}" dt="2020-08-12T20:32:37.615" v="1986" actId="6549"/>
          <ac:spMkLst>
            <pc:docMk/>
            <pc:sldMk cId="3893324397" sldId="266"/>
            <ac:spMk id="7" creationId="{CA08E869-14C0-4918-85BE-6F72DFAB9654}"/>
          </ac:spMkLst>
        </pc:spChg>
        <pc:spChg chg="add mod">
          <ac:chgData name="Josiah" userId="86fc995c-4f71-4a8b-b711-e49c11fd197b" providerId="ADAL" clId="{D4D04F16-BC9C-4642-BF45-535ED97A7113}" dt="2020-08-12T20:33:18.955" v="2040" actId="20577"/>
          <ac:spMkLst>
            <pc:docMk/>
            <pc:sldMk cId="3893324397" sldId="266"/>
            <ac:spMk id="8" creationId="{272C2EDD-3A88-4A1F-A2B1-C0CD54C1C409}"/>
          </ac:spMkLst>
        </pc:spChg>
        <pc:spChg chg="add mod">
          <ac:chgData name="Josiah" userId="86fc995c-4f71-4a8b-b711-e49c11fd197b" providerId="ADAL" clId="{D4D04F16-BC9C-4642-BF45-535ED97A7113}" dt="2020-08-12T20:33:39.119" v="2077" actId="1076"/>
          <ac:spMkLst>
            <pc:docMk/>
            <pc:sldMk cId="3893324397" sldId="266"/>
            <ac:spMk id="9" creationId="{9AFC977F-3ADF-4D54-92D5-ED5A3AFB552A}"/>
          </ac:spMkLst>
        </pc:spChg>
        <pc:spChg chg="add mod">
          <ac:chgData name="Josiah" userId="86fc995c-4f71-4a8b-b711-e49c11fd197b" providerId="ADAL" clId="{D4D04F16-BC9C-4642-BF45-535ED97A7113}" dt="2020-08-12T20:35:21.914" v="2292" actId="14100"/>
          <ac:spMkLst>
            <pc:docMk/>
            <pc:sldMk cId="3893324397" sldId="266"/>
            <ac:spMk id="10" creationId="{8919E0A9-537A-452B-8CE5-7B598242D83D}"/>
          </ac:spMkLst>
        </pc:spChg>
        <pc:spChg chg="add mod">
          <ac:chgData name="Josiah" userId="86fc995c-4f71-4a8b-b711-e49c11fd197b" providerId="ADAL" clId="{D4D04F16-BC9C-4642-BF45-535ED97A7113}" dt="2020-08-12T20:34:15.174" v="2156" actId="20577"/>
          <ac:spMkLst>
            <pc:docMk/>
            <pc:sldMk cId="3893324397" sldId="266"/>
            <ac:spMk id="11" creationId="{3D9D4D05-87DE-4CDE-B48C-5C8105C61333}"/>
          </ac:spMkLst>
        </pc:spChg>
        <pc:spChg chg="add mod">
          <ac:chgData name="Josiah" userId="86fc995c-4f71-4a8b-b711-e49c11fd197b" providerId="ADAL" clId="{D4D04F16-BC9C-4642-BF45-535ED97A7113}" dt="2020-08-12T20:35:05.356" v="2249" actId="14100"/>
          <ac:spMkLst>
            <pc:docMk/>
            <pc:sldMk cId="3893324397" sldId="266"/>
            <ac:spMk id="31" creationId="{D0CC8D88-3AF6-43AB-A8D7-CC2E41ED7B8F}"/>
          </ac:spMkLst>
        </pc:spChg>
        <pc:spChg chg="add del">
          <ac:chgData name="Josiah" userId="86fc995c-4f71-4a8b-b711-e49c11fd197b" providerId="ADAL" clId="{D4D04F16-BC9C-4642-BF45-535ED97A7113}" dt="2020-08-12T20:35:42.770" v="2298" actId="478"/>
          <ac:spMkLst>
            <pc:docMk/>
            <pc:sldMk cId="3893324397" sldId="266"/>
            <ac:spMk id="32" creationId="{7632544C-1A7E-4A38-8370-5EB6F10895A6}"/>
          </ac:spMkLst>
        </pc:spChg>
        <pc:spChg chg="add del">
          <ac:chgData name="Josiah" userId="86fc995c-4f71-4a8b-b711-e49c11fd197b" providerId="ADAL" clId="{D4D04F16-BC9C-4642-BF45-535ED97A7113}" dt="2020-08-12T20:35:42.256" v="2297" actId="478"/>
          <ac:spMkLst>
            <pc:docMk/>
            <pc:sldMk cId="3893324397" sldId="266"/>
            <ac:spMk id="33" creationId="{C5D89645-123A-4F59-A2D4-DB7238C23476}"/>
          </ac:spMkLst>
        </pc:spChg>
        <pc:spChg chg="add del">
          <ac:chgData name="Josiah" userId="86fc995c-4f71-4a8b-b711-e49c11fd197b" providerId="ADAL" clId="{D4D04F16-BC9C-4642-BF45-535ED97A7113}" dt="2020-08-12T20:35:40.717" v="2296"/>
          <ac:spMkLst>
            <pc:docMk/>
            <pc:sldMk cId="3893324397" sldId="266"/>
            <ac:spMk id="34" creationId="{B862A7B3-081A-4EEA-ABBA-375414834C59}"/>
          </ac:spMkLst>
        </pc:spChg>
        <pc:spChg chg="add mod">
          <ac:chgData name="Josiah" userId="86fc995c-4f71-4a8b-b711-e49c11fd197b" providerId="ADAL" clId="{D4D04F16-BC9C-4642-BF45-535ED97A7113}" dt="2020-08-12T20:36:23.319" v="2382" actId="14100"/>
          <ac:spMkLst>
            <pc:docMk/>
            <pc:sldMk cId="3893324397" sldId="266"/>
            <ac:spMk id="43" creationId="{BDAF2DA6-774E-4657-A2D7-E91F7A0C564B}"/>
          </ac:spMkLst>
        </pc:spChg>
        <pc:picChg chg="del">
          <ac:chgData name="Josiah" userId="86fc995c-4f71-4a8b-b711-e49c11fd197b" providerId="ADAL" clId="{D4D04F16-BC9C-4642-BF45-535ED97A7113}" dt="2020-08-12T20:31:02.499" v="1801" actId="478"/>
          <ac:picMkLst>
            <pc:docMk/>
            <pc:sldMk cId="3893324397" sldId="266"/>
            <ac:picMk id="2" creationId="{5F911028-4C75-4131-975D-AA09559C5F63}"/>
          </ac:picMkLst>
        </pc:picChg>
        <pc:picChg chg="add mod">
          <ac:chgData name="Josiah" userId="86fc995c-4f71-4a8b-b711-e49c11fd197b" providerId="ADAL" clId="{D4D04F16-BC9C-4642-BF45-535ED97A7113}" dt="2020-08-12T20:31:25.199" v="1826" actId="1076"/>
          <ac:picMkLst>
            <pc:docMk/>
            <pc:sldMk cId="3893324397" sldId="266"/>
            <ac:picMk id="3" creationId="{5FA250B2-1907-4BB0-9BA2-F8E80A373443}"/>
          </ac:picMkLst>
        </pc:picChg>
        <pc:cxnChg chg="add mod">
          <ac:chgData name="Josiah" userId="86fc995c-4f71-4a8b-b711-e49c11fd197b" providerId="ADAL" clId="{D4D04F16-BC9C-4642-BF45-535ED97A7113}" dt="2020-08-12T20:32:50.509" v="1990" actId="14100"/>
          <ac:cxnSpMkLst>
            <pc:docMk/>
            <pc:sldMk cId="3893324397" sldId="266"/>
            <ac:cxnSpMk id="4" creationId="{B12F6076-FA3E-4175-B11F-766FEF3D3335}"/>
          </ac:cxnSpMkLst>
        </pc:cxnChg>
        <pc:cxnChg chg="add mod">
          <ac:chgData name="Josiah" userId="86fc995c-4f71-4a8b-b711-e49c11fd197b" providerId="ADAL" clId="{D4D04F16-BC9C-4642-BF45-535ED97A7113}" dt="2020-08-12T20:35:59.265" v="2306" actId="14100"/>
          <ac:cxnSpMkLst>
            <pc:docMk/>
            <pc:sldMk cId="3893324397" sldId="266"/>
            <ac:cxnSpMk id="12" creationId="{53903744-9DE6-4C9B-901D-613477AE1BCC}"/>
          </ac:cxnSpMkLst>
        </pc:cxnChg>
        <pc:cxnChg chg="add mod">
          <ac:chgData name="Josiah" userId="86fc995c-4f71-4a8b-b711-e49c11fd197b" providerId="ADAL" clId="{D4D04F16-BC9C-4642-BF45-535ED97A7113}" dt="2020-08-12T20:33:06.234" v="1995" actId="14100"/>
          <ac:cxnSpMkLst>
            <pc:docMk/>
            <pc:sldMk cId="3893324397" sldId="266"/>
            <ac:cxnSpMk id="13" creationId="{6D98AD4C-C587-4F54-AA78-F821ED245983}"/>
          </ac:cxnSpMkLst>
        </pc:cxnChg>
        <pc:cxnChg chg="add mod">
          <ac:chgData name="Josiah" userId="86fc995c-4f71-4a8b-b711-e49c11fd197b" providerId="ADAL" clId="{D4D04F16-BC9C-4642-BF45-535ED97A7113}" dt="2020-08-12T20:33:26.672" v="2042" actId="14100"/>
          <ac:cxnSpMkLst>
            <pc:docMk/>
            <pc:sldMk cId="3893324397" sldId="266"/>
            <ac:cxnSpMk id="14" creationId="{16FD1B15-8530-41D9-A0E6-FFE81F4CB83A}"/>
          </ac:cxnSpMkLst>
        </pc:cxnChg>
        <pc:cxnChg chg="add mod">
          <ac:chgData name="Josiah" userId="86fc995c-4f71-4a8b-b711-e49c11fd197b" providerId="ADAL" clId="{D4D04F16-BC9C-4642-BF45-535ED97A7113}" dt="2020-08-12T20:33:46.620" v="2079" actId="14100"/>
          <ac:cxnSpMkLst>
            <pc:docMk/>
            <pc:sldMk cId="3893324397" sldId="266"/>
            <ac:cxnSpMk id="15" creationId="{CDBEFB70-4676-406A-AE50-64B9F5289432}"/>
          </ac:cxnSpMkLst>
        </pc:cxnChg>
        <pc:cxnChg chg="add mod">
          <ac:chgData name="Josiah" userId="86fc995c-4f71-4a8b-b711-e49c11fd197b" providerId="ADAL" clId="{D4D04F16-BC9C-4642-BF45-535ED97A7113}" dt="2020-08-12T20:34:21.460" v="2158" actId="14100"/>
          <ac:cxnSpMkLst>
            <pc:docMk/>
            <pc:sldMk cId="3893324397" sldId="266"/>
            <ac:cxnSpMk id="16" creationId="{88459E4D-AECE-46C6-BC34-B5E2DF187383}"/>
          </ac:cxnSpMkLst>
        </pc:cxnChg>
        <pc:cxnChg chg="add mod">
          <ac:chgData name="Josiah" userId="86fc995c-4f71-4a8b-b711-e49c11fd197b" providerId="ADAL" clId="{D4D04F16-BC9C-4642-BF45-535ED97A7113}" dt="2020-08-12T20:35:11.229" v="2251" actId="14100"/>
          <ac:cxnSpMkLst>
            <pc:docMk/>
            <pc:sldMk cId="3893324397" sldId="266"/>
            <ac:cxnSpMk id="28" creationId="{9BDF542B-68F8-413B-9EFB-5B1A6EBE07C2}"/>
          </ac:cxnSpMkLst>
        </pc:cxnChg>
        <pc:cxnChg chg="add mod">
          <ac:chgData name="Josiah" userId="86fc995c-4f71-4a8b-b711-e49c11fd197b" providerId="ADAL" clId="{D4D04F16-BC9C-4642-BF45-535ED97A7113}" dt="2020-08-12T20:35:28.335" v="2294" actId="14100"/>
          <ac:cxnSpMkLst>
            <pc:docMk/>
            <pc:sldMk cId="3893324397" sldId="266"/>
            <ac:cxnSpMk id="29" creationId="{B51819E7-C922-44A0-BEB8-C308C2529DE6}"/>
          </ac:cxnSpMkLst>
        </pc:cxnChg>
        <pc:cxnChg chg="add del mod">
          <ac:chgData name="Josiah" userId="86fc995c-4f71-4a8b-b711-e49c11fd197b" providerId="ADAL" clId="{D4D04F16-BC9C-4642-BF45-535ED97A7113}" dt="2020-08-12T20:35:40.717" v="2296"/>
          <ac:cxnSpMkLst>
            <pc:docMk/>
            <pc:sldMk cId="3893324397" sldId="266"/>
            <ac:cxnSpMk id="30" creationId="{76872510-59AF-4B43-A8C0-D93E882D48C7}"/>
          </ac:cxnSpMkLst>
        </pc:cxnChg>
        <pc:cxnChg chg="add mod">
          <ac:chgData name="Josiah" userId="86fc995c-4f71-4a8b-b711-e49c11fd197b" providerId="ADAL" clId="{D4D04F16-BC9C-4642-BF45-535ED97A7113}" dt="2020-08-12T20:36:28.901" v="2384" actId="14100"/>
          <ac:cxnSpMkLst>
            <pc:docMk/>
            <pc:sldMk cId="3893324397" sldId="266"/>
            <ac:cxnSpMk id="42" creationId="{E8D019AE-072C-4435-A57A-C12AD6C3F8E0}"/>
          </ac:cxnSpMkLst>
        </pc:cxnChg>
      </pc:sldChg>
      <pc:sldChg chg="addSp delSp modSp add">
        <pc:chgData name="Josiah" userId="86fc995c-4f71-4a8b-b711-e49c11fd197b" providerId="ADAL" clId="{D4D04F16-BC9C-4642-BF45-535ED97A7113}" dt="2020-08-12T22:36:19.796" v="5393" actId="14100"/>
        <pc:sldMkLst>
          <pc:docMk/>
          <pc:sldMk cId="266196400" sldId="267"/>
        </pc:sldMkLst>
        <pc:spChg chg="add mod">
          <ac:chgData name="Josiah" userId="86fc995c-4f71-4a8b-b711-e49c11fd197b" providerId="ADAL" clId="{D4D04F16-BC9C-4642-BF45-535ED97A7113}" dt="2020-08-12T20:39:58.938" v="2642" actId="20577"/>
          <ac:spMkLst>
            <pc:docMk/>
            <pc:sldMk cId="266196400" sldId="267"/>
            <ac:spMk id="4" creationId="{4A5B4337-2DB3-4A20-808E-C3151881184B}"/>
          </ac:spMkLst>
        </pc:spChg>
        <pc:spChg chg="add mod">
          <ac:chgData name="Josiah" userId="86fc995c-4f71-4a8b-b711-e49c11fd197b" providerId="ADAL" clId="{D4D04F16-BC9C-4642-BF45-535ED97A7113}" dt="2020-08-12T20:40:01.602" v="2643" actId="1076"/>
          <ac:spMkLst>
            <pc:docMk/>
            <pc:sldMk cId="266196400" sldId="267"/>
            <ac:spMk id="6" creationId="{2CBB6BAF-7B5C-458E-8D02-9F535EC82C7B}"/>
          </ac:spMkLst>
        </pc:spChg>
        <pc:spChg chg="add mod">
          <ac:chgData name="Josiah" userId="86fc995c-4f71-4a8b-b711-e49c11fd197b" providerId="ADAL" clId="{D4D04F16-BC9C-4642-BF45-535ED97A7113}" dt="2020-08-12T20:40:44.767" v="2797" actId="1076"/>
          <ac:spMkLst>
            <pc:docMk/>
            <pc:sldMk cId="266196400" sldId="267"/>
            <ac:spMk id="8" creationId="{228B24A0-33C5-436C-8D16-12C787A92ED8}"/>
          </ac:spMkLst>
        </pc:spChg>
        <pc:spChg chg="add mod">
          <ac:chgData name="Josiah" userId="86fc995c-4f71-4a8b-b711-e49c11fd197b" providerId="ADAL" clId="{D4D04F16-BC9C-4642-BF45-535ED97A7113}" dt="2020-08-12T20:45:24.408" v="3213" actId="20577"/>
          <ac:spMkLst>
            <pc:docMk/>
            <pc:sldMk cId="266196400" sldId="267"/>
            <ac:spMk id="10" creationId="{0C97DCA4-4DFF-439E-9774-4C5036035531}"/>
          </ac:spMkLst>
        </pc:spChg>
        <pc:spChg chg="add mod">
          <ac:chgData name="Josiah" userId="86fc995c-4f71-4a8b-b711-e49c11fd197b" providerId="ADAL" clId="{D4D04F16-BC9C-4642-BF45-535ED97A7113}" dt="2020-08-12T20:52:29.993" v="3649" actId="14100"/>
          <ac:spMkLst>
            <pc:docMk/>
            <pc:sldMk cId="266196400" sldId="267"/>
            <ac:spMk id="12" creationId="{0423AB68-867B-445C-8B8D-EF7ABC313975}"/>
          </ac:spMkLst>
        </pc:spChg>
        <pc:spChg chg="add del mod">
          <ac:chgData name="Josiah" userId="86fc995c-4f71-4a8b-b711-e49c11fd197b" providerId="ADAL" clId="{D4D04F16-BC9C-4642-BF45-535ED97A7113}" dt="2020-08-12T20:54:33.335" v="3732" actId="478"/>
          <ac:spMkLst>
            <pc:docMk/>
            <pc:sldMk cId="266196400" sldId="267"/>
            <ac:spMk id="14" creationId="{F6E26698-5DB3-4921-88E6-36E862ED2B7F}"/>
          </ac:spMkLst>
        </pc:spChg>
        <pc:spChg chg="add mod">
          <ac:chgData name="Josiah" userId="86fc995c-4f71-4a8b-b711-e49c11fd197b" providerId="ADAL" clId="{D4D04F16-BC9C-4642-BF45-535ED97A7113}" dt="2020-08-12T20:41:23.555" v="2850" actId="14100"/>
          <ac:spMkLst>
            <pc:docMk/>
            <pc:sldMk cId="266196400" sldId="267"/>
            <ac:spMk id="29" creationId="{8C2B17E1-9709-4190-B5BB-93209C4ED995}"/>
          </ac:spMkLst>
        </pc:spChg>
        <pc:spChg chg="add mod">
          <ac:chgData name="Josiah" userId="86fc995c-4f71-4a8b-b711-e49c11fd197b" providerId="ADAL" clId="{D4D04F16-BC9C-4642-BF45-535ED97A7113}" dt="2020-08-12T20:44:05.822" v="3031" actId="1076"/>
          <ac:spMkLst>
            <pc:docMk/>
            <pc:sldMk cId="266196400" sldId="267"/>
            <ac:spMk id="33" creationId="{41E927F7-B62C-4845-AA61-41965C8B04AD}"/>
          </ac:spMkLst>
        </pc:spChg>
        <pc:spChg chg="add mod">
          <ac:chgData name="Josiah" userId="86fc995c-4f71-4a8b-b711-e49c11fd197b" providerId="ADAL" clId="{D4D04F16-BC9C-4642-BF45-535ED97A7113}" dt="2020-08-12T20:46:54.539" v="3408" actId="20577"/>
          <ac:spMkLst>
            <pc:docMk/>
            <pc:sldMk cId="266196400" sldId="267"/>
            <ac:spMk id="49" creationId="{1412BBE9-382A-441E-A977-7C77DB62B9B4}"/>
          </ac:spMkLst>
        </pc:spChg>
        <pc:spChg chg="add mod">
          <ac:chgData name="Josiah" userId="86fc995c-4f71-4a8b-b711-e49c11fd197b" providerId="ADAL" clId="{D4D04F16-BC9C-4642-BF45-535ED97A7113}" dt="2020-08-12T22:36:04.461" v="5389" actId="14100"/>
          <ac:spMkLst>
            <pc:docMk/>
            <pc:sldMk cId="266196400" sldId="267"/>
            <ac:spMk id="55" creationId="{38ABEFE0-AD98-428A-AD48-105DC91A385D}"/>
          </ac:spMkLst>
        </pc:spChg>
        <pc:spChg chg="add del mod">
          <ac:chgData name="Josiah" userId="86fc995c-4f71-4a8b-b711-e49c11fd197b" providerId="ADAL" clId="{D4D04F16-BC9C-4642-BF45-535ED97A7113}" dt="2020-08-12T22:09:16.834" v="4500" actId="478"/>
          <ac:spMkLst>
            <pc:docMk/>
            <pc:sldMk cId="266196400" sldId="267"/>
            <ac:spMk id="58" creationId="{DB511616-6A67-4BBA-9C90-2A59CA50E0CA}"/>
          </ac:spMkLst>
        </pc:spChg>
        <pc:spChg chg="add mod">
          <ac:chgData name="Josiah" userId="86fc995c-4f71-4a8b-b711-e49c11fd197b" providerId="ADAL" clId="{D4D04F16-BC9C-4642-BF45-535ED97A7113}" dt="2020-08-12T22:36:16.712" v="5392" actId="14100"/>
          <ac:spMkLst>
            <pc:docMk/>
            <pc:sldMk cId="266196400" sldId="267"/>
            <ac:spMk id="62" creationId="{F3D30C94-9C50-4B07-B26A-10A6E992E126}"/>
          </ac:spMkLst>
        </pc:spChg>
        <pc:spChg chg="add mod">
          <ac:chgData name="Josiah" userId="86fc995c-4f71-4a8b-b711-e49c11fd197b" providerId="ADAL" clId="{D4D04F16-BC9C-4642-BF45-535ED97A7113}" dt="2020-08-12T22:36:08.284" v="5390" actId="1076"/>
          <ac:spMkLst>
            <pc:docMk/>
            <pc:sldMk cId="266196400" sldId="267"/>
            <ac:spMk id="75" creationId="{F509D602-4532-4E0F-A71D-C5DD7F74E763}"/>
          </ac:spMkLst>
        </pc:spChg>
        <pc:picChg chg="add del">
          <ac:chgData name="Josiah" userId="86fc995c-4f71-4a8b-b711-e49c11fd197b" providerId="ADAL" clId="{D4D04F16-BC9C-4642-BF45-535ED97A7113}" dt="2020-08-12T20:38:29.931" v="2535" actId="478"/>
          <ac:picMkLst>
            <pc:docMk/>
            <pc:sldMk cId="266196400" sldId="267"/>
            <ac:picMk id="2" creationId="{5F911028-4C75-4131-975D-AA09559C5F63}"/>
          </ac:picMkLst>
        </pc:picChg>
        <pc:picChg chg="add mod ord">
          <ac:chgData name="Josiah" userId="86fc995c-4f71-4a8b-b711-e49c11fd197b" providerId="ADAL" clId="{D4D04F16-BC9C-4642-BF45-535ED97A7113}" dt="2020-08-12T20:39:04.960" v="2554" actId="167"/>
          <ac:picMkLst>
            <pc:docMk/>
            <pc:sldMk cId="266196400" sldId="267"/>
            <ac:picMk id="15" creationId="{95EC855B-5548-4229-BD85-7DAD2FDA6730}"/>
          </ac:picMkLst>
        </pc:picChg>
        <pc:cxnChg chg="add mod">
          <ac:chgData name="Josiah" userId="86fc995c-4f71-4a8b-b711-e49c11fd197b" providerId="ADAL" clId="{D4D04F16-BC9C-4642-BF45-535ED97A7113}" dt="2020-08-12T20:39:55.060" v="2630" actId="14100"/>
          <ac:cxnSpMkLst>
            <pc:docMk/>
            <pc:sldMk cId="266196400" sldId="267"/>
            <ac:cxnSpMk id="3" creationId="{4E3E416E-B10F-4206-B29B-717682C41849}"/>
          </ac:cxnSpMkLst>
        </pc:cxnChg>
        <pc:cxnChg chg="add mod">
          <ac:chgData name="Josiah" userId="86fc995c-4f71-4a8b-b711-e49c11fd197b" providerId="ADAL" clId="{D4D04F16-BC9C-4642-BF45-535ED97A7113}" dt="2020-08-12T20:40:06.238" v="2645" actId="14100"/>
          <ac:cxnSpMkLst>
            <pc:docMk/>
            <pc:sldMk cId="266196400" sldId="267"/>
            <ac:cxnSpMk id="5" creationId="{A63643AF-9314-4DD9-A9AA-62F90C2FF5E5}"/>
          </ac:cxnSpMkLst>
        </pc:cxnChg>
        <pc:cxnChg chg="add mod">
          <ac:chgData name="Josiah" userId="86fc995c-4f71-4a8b-b711-e49c11fd197b" providerId="ADAL" clId="{D4D04F16-BC9C-4642-BF45-535ED97A7113}" dt="2020-08-12T20:45:36.802" v="3217" actId="14100"/>
          <ac:cxnSpMkLst>
            <pc:docMk/>
            <pc:sldMk cId="266196400" sldId="267"/>
            <ac:cxnSpMk id="7" creationId="{1F54A99A-A73C-4BAE-9035-12D06C90619C}"/>
          </ac:cxnSpMkLst>
        </pc:cxnChg>
        <pc:cxnChg chg="add mod">
          <ac:chgData name="Josiah" userId="86fc995c-4f71-4a8b-b711-e49c11fd197b" providerId="ADAL" clId="{D4D04F16-BC9C-4642-BF45-535ED97A7113}" dt="2020-08-12T20:45:28.963" v="3214" actId="14100"/>
          <ac:cxnSpMkLst>
            <pc:docMk/>
            <pc:sldMk cId="266196400" sldId="267"/>
            <ac:cxnSpMk id="9" creationId="{F3D49C14-A345-4414-985E-C0B1777E5BED}"/>
          </ac:cxnSpMkLst>
        </pc:cxnChg>
        <pc:cxnChg chg="add mod">
          <ac:chgData name="Josiah" userId="86fc995c-4f71-4a8b-b711-e49c11fd197b" providerId="ADAL" clId="{D4D04F16-BC9C-4642-BF45-535ED97A7113}" dt="2020-08-12T20:47:01.278" v="3410" actId="14100"/>
          <ac:cxnSpMkLst>
            <pc:docMk/>
            <pc:sldMk cId="266196400" sldId="267"/>
            <ac:cxnSpMk id="11" creationId="{EB45DE4A-5CEF-4F3F-912F-833C566DAC99}"/>
          </ac:cxnSpMkLst>
        </pc:cxnChg>
        <pc:cxnChg chg="add del mod">
          <ac:chgData name="Josiah" userId="86fc995c-4f71-4a8b-b711-e49c11fd197b" providerId="ADAL" clId="{D4D04F16-BC9C-4642-BF45-535ED97A7113}" dt="2020-08-12T20:54:33.335" v="3732" actId="478"/>
          <ac:cxnSpMkLst>
            <pc:docMk/>
            <pc:sldMk cId="266196400" sldId="267"/>
            <ac:cxnSpMk id="13" creationId="{07B3154D-B9A9-4A3B-AE30-A2B7892C11F7}"/>
          </ac:cxnSpMkLst>
        </pc:cxnChg>
        <pc:cxnChg chg="add mod">
          <ac:chgData name="Josiah" userId="86fc995c-4f71-4a8b-b711-e49c11fd197b" providerId="ADAL" clId="{D4D04F16-BC9C-4642-BF45-535ED97A7113}" dt="2020-08-12T20:45:33.627" v="3216" actId="14100"/>
          <ac:cxnSpMkLst>
            <pc:docMk/>
            <pc:sldMk cId="266196400" sldId="267"/>
            <ac:cxnSpMk id="30" creationId="{CD9708AA-4869-4EF7-835C-F47C91DA2755}"/>
          </ac:cxnSpMkLst>
        </pc:cxnChg>
        <pc:cxnChg chg="add mod">
          <ac:chgData name="Josiah" userId="86fc995c-4f71-4a8b-b711-e49c11fd197b" providerId="ADAL" clId="{D4D04F16-BC9C-4642-BF45-535ED97A7113}" dt="2020-08-12T20:45:32.231" v="3215" actId="14100"/>
          <ac:cxnSpMkLst>
            <pc:docMk/>
            <pc:sldMk cId="266196400" sldId="267"/>
            <ac:cxnSpMk id="34" creationId="{5332B3C5-6596-4739-B6F9-B0E227D809B3}"/>
          </ac:cxnSpMkLst>
        </pc:cxnChg>
        <pc:cxnChg chg="add mod">
          <ac:chgData name="Josiah" userId="86fc995c-4f71-4a8b-b711-e49c11fd197b" providerId="ADAL" clId="{D4D04F16-BC9C-4642-BF45-535ED97A7113}" dt="2020-08-12T20:52:29.993" v="3649" actId="14100"/>
          <ac:cxnSpMkLst>
            <pc:docMk/>
            <pc:sldMk cId="266196400" sldId="267"/>
            <ac:cxnSpMk id="52" creationId="{EB320F7B-3471-4B85-ACE1-C0193460F798}"/>
          </ac:cxnSpMkLst>
        </pc:cxnChg>
        <pc:cxnChg chg="add del mod">
          <ac:chgData name="Josiah" userId="86fc995c-4f71-4a8b-b711-e49c11fd197b" providerId="ADAL" clId="{D4D04F16-BC9C-4642-BF45-535ED97A7113}" dt="2020-08-12T22:09:16.834" v="4500" actId="478"/>
          <ac:cxnSpMkLst>
            <pc:docMk/>
            <pc:sldMk cId="266196400" sldId="267"/>
            <ac:cxnSpMk id="56" creationId="{8E8101F3-8ADC-4775-8399-E6EE8CF662FA}"/>
          </ac:cxnSpMkLst>
        </pc:cxnChg>
        <pc:cxnChg chg="add mod">
          <ac:chgData name="Josiah" userId="86fc995c-4f71-4a8b-b711-e49c11fd197b" providerId="ADAL" clId="{D4D04F16-BC9C-4642-BF45-535ED97A7113}" dt="2020-08-12T22:36:04.461" v="5389" actId="14100"/>
          <ac:cxnSpMkLst>
            <pc:docMk/>
            <pc:sldMk cId="266196400" sldId="267"/>
            <ac:cxnSpMk id="57" creationId="{98FDA593-C9BC-4DF8-9D5C-040B585C53A6}"/>
          </ac:cxnSpMkLst>
        </pc:cxnChg>
        <pc:cxnChg chg="add mod">
          <ac:chgData name="Josiah" userId="86fc995c-4f71-4a8b-b711-e49c11fd197b" providerId="ADAL" clId="{D4D04F16-BC9C-4642-BF45-535ED97A7113}" dt="2020-08-12T22:36:19.796" v="5393" actId="14100"/>
          <ac:cxnSpMkLst>
            <pc:docMk/>
            <pc:sldMk cId="266196400" sldId="267"/>
            <ac:cxnSpMk id="65" creationId="{EE69C965-A80D-40C1-84F3-496660CC9942}"/>
          </ac:cxnSpMkLst>
        </pc:cxnChg>
        <pc:cxnChg chg="add mod">
          <ac:chgData name="Josiah" userId="86fc995c-4f71-4a8b-b711-e49c11fd197b" providerId="ADAL" clId="{D4D04F16-BC9C-4642-BF45-535ED97A7113}" dt="2020-08-12T22:36:11.277" v="5391" actId="14100"/>
          <ac:cxnSpMkLst>
            <pc:docMk/>
            <pc:sldMk cId="266196400" sldId="267"/>
            <ac:cxnSpMk id="76" creationId="{5BB009B4-D09D-4677-8FE4-5B65292CC0C4}"/>
          </ac:cxnSpMkLst>
        </pc:cxnChg>
      </pc:sldChg>
      <pc:sldChg chg="addSp delSp modSp add">
        <pc:chgData name="Josiah" userId="86fc995c-4f71-4a8b-b711-e49c11fd197b" providerId="ADAL" clId="{D4D04F16-BC9C-4642-BF45-535ED97A7113}" dt="2020-08-12T22:13:59.223" v="4587" actId="20577"/>
        <pc:sldMkLst>
          <pc:docMk/>
          <pc:sldMk cId="4276546485" sldId="268"/>
        </pc:sldMkLst>
        <pc:spChg chg="add mod">
          <ac:chgData name="Josiah" userId="86fc995c-4f71-4a8b-b711-e49c11fd197b" providerId="ADAL" clId="{D4D04F16-BC9C-4642-BF45-535ED97A7113}" dt="2020-08-12T20:57:35.369" v="3845" actId="1076"/>
          <ac:spMkLst>
            <pc:docMk/>
            <pc:sldMk cId="4276546485" sldId="268"/>
            <ac:spMk id="5" creationId="{8DE284B7-F3DA-4520-9808-0731A3C61C86}"/>
          </ac:spMkLst>
        </pc:spChg>
        <pc:spChg chg="add mod">
          <ac:chgData name="Josiah" userId="86fc995c-4f71-4a8b-b711-e49c11fd197b" providerId="ADAL" clId="{D4D04F16-BC9C-4642-BF45-535ED97A7113}" dt="2020-08-12T20:58:13.183" v="3868" actId="20577"/>
          <ac:spMkLst>
            <pc:docMk/>
            <pc:sldMk cId="4276546485" sldId="268"/>
            <ac:spMk id="24" creationId="{DDF0BD54-A1A8-4BE8-A64A-E8502E251448}"/>
          </ac:spMkLst>
        </pc:spChg>
        <pc:spChg chg="add mod">
          <ac:chgData name="Josiah" userId="86fc995c-4f71-4a8b-b711-e49c11fd197b" providerId="ADAL" clId="{D4D04F16-BC9C-4642-BF45-535ED97A7113}" dt="2020-08-12T22:13:59.223" v="4587" actId="20577"/>
          <ac:spMkLst>
            <pc:docMk/>
            <pc:sldMk cId="4276546485" sldId="268"/>
            <ac:spMk id="34" creationId="{E9565F7F-3EDC-466E-9A19-A330B4E0DE0E}"/>
          </ac:spMkLst>
        </pc:spChg>
        <pc:spChg chg="add mod">
          <ac:chgData name="Josiah" userId="86fc995c-4f71-4a8b-b711-e49c11fd197b" providerId="ADAL" clId="{D4D04F16-BC9C-4642-BF45-535ED97A7113}" dt="2020-08-12T21:02:00.700" v="4064" actId="1076"/>
          <ac:spMkLst>
            <pc:docMk/>
            <pc:sldMk cId="4276546485" sldId="268"/>
            <ac:spMk id="43" creationId="{BEEC1C63-3198-4D66-B7C7-BED1A910CBF9}"/>
          </ac:spMkLst>
        </pc:spChg>
        <pc:spChg chg="add mod">
          <ac:chgData name="Josiah" userId="86fc995c-4f71-4a8b-b711-e49c11fd197b" providerId="ADAL" clId="{D4D04F16-BC9C-4642-BF45-535ED97A7113}" dt="2020-08-12T21:02:05.139" v="4066" actId="1076"/>
          <ac:spMkLst>
            <pc:docMk/>
            <pc:sldMk cId="4276546485" sldId="268"/>
            <ac:spMk id="50" creationId="{7CCF1D77-B569-4B27-B944-6E6C6F2167A3}"/>
          </ac:spMkLst>
        </pc:spChg>
        <pc:spChg chg="add mod">
          <ac:chgData name="Josiah" userId="86fc995c-4f71-4a8b-b711-e49c11fd197b" providerId="ADAL" clId="{D4D04F16-BC9C-4642-BF45-535ED97A7113}" dt="2020-08-12T21:05:12.949" v="4262" actId="1076"/>
          <ac:spMkLst>
            <pc:docMk/>
            <pc:sldMk cId="4276546485" sldId="268"/>
            <ac:spMk id="51" creationId="{453A7840-62D3-43D1-B0F3-7232ABCD9387}"/>
          </ac:spMkLst>
        </pc:spChg>
        <pc:spChg chg="add mod">
          <ac:chgData name="Josiah" userId="86fc995c-4f71-4a8b-b711-e49c11fd197b" providerId="ADAL" clId="{D4D04F16-BC9C-4642-BF45-535ED97A7113}" dt="2020-08-12T21:05:41.980" v="4268" actId="1076"/>
          <ac:spMkLst>
            <pc:docMk/>
            <pc:sldMk cId="4276546485" sldId="268"/>
            <ac:spMk id="52" creationId="{6D6FB184-CE4D-4161-AC3B-33E12EAF2A66}"/>
          </ac:spMkLst>
        </pc:spChg>
        <pc:spChg chg="add mod">
          <ac:chgData name="Josiah" userId="86fc995c-4f71-4a8b-b711-e49c11fd197b" providerId="ADAL" clId="{D4D04F16-BC9C-4642-BF45-535ED97A7113}" dt="2020-08-12T21:07:45.009" v="4386" actId="20577"/>
          <ac:spMkLst>
            <pc:docMk/>
            <pc:sldMk cId="4276546485" sldId="268"/>
            <ac:spMk id="53" creationId="{21AC3469-4003-4830-B6B4-067B06219D9A}"/>
          </ac:spMkLst>
        </pc:spChg>
        <pc:spChg chg="add mod">
          <ac:chgData name="Josiah" userId="86fc995c-4f71-4a8b-b711-e49c11fd197b" providerId="ADAL" clId="{D4D04F16-BC9C-4642-BF45-535ED97A7113}" dt="2020-08-12T21:04:24.285" v="4183" actId="1076"/>
          <ac:spMkLst>
            <pc:docMk/>
            <pc:sldMk cId="4276546485" sldId="268"/>
            <ac:spMk id="54" creationId="{25EBDC7B-88BA-4E43-A53E-7F26E56BEAC1}"/>
          </ac:spMkLst>
        </pc:spChg>
        <pc:spChg chg="add del mod">
          <ac:chgData name="Josiah" userId="86fc995c-4f71-4a8b-b711-e49c11fd197b" providerId="ADAL" clId="{D4D04F16-BC9C-4642-BF45-535ED97A7113}" dt="2020-08-12T21:08:29.116" v="4398" actId="478"/>
          <ac:spMkLst>
            <pc:docMk/>
            <pc:sldMk cId="4276546485" sldId="268"/>
            <ac:spMk id="55" creationId="{CF304115-4559-4150-A93C-8F658EA81994}"/>
          </ac:spMkLst>
        </pc:spChg>
        <pc:spChg chg="add mod">
          <ac:chgData name="Josiah" userId="86fc995c-4f71-4a8b-b711-e49c11fd197b" providerId="ADAL" clId="{D4D04F16-BC9C-4642-BF45-535ED97A7113}" dt="2020-08-12T21:02:16.243" v="4072" actId="20577"/>
          <ac:spMkLst>
            <pc:docMk/>
            <pc:sldMk cId="4276546485" sldId="268"/>
            <ac:spMk id="62" creationId="{E4E3A9B5-D54D-4DF6-8BAA-B85E86139D88}"/>
          </ac:spMkLst>
        </pc:spChg>
        <pc:spChg chg="add mod">
          <ac:chgData name="Josiah" userId="86fc995c-4f71-4a8b-b711-e49c11fd197b" providerId="ADAL" clId="{D4D04F16-BC9C-4642-BF45-535ED97A7113}" dt="2020-08-12T21:05:01.579" v="4258" actId="1076"/>
          <ac:spMkLst>
            <pc:docMk/>
            <pc:sldMk cId="4276546485" sldId="268"/>
            <ac:spMk id="71" creationId="{D7E8D0C5-14D2-4F4B-ADFF-B65D160BDC1D}"/>
          </ac:spMkLst>
        </pc:spChg>
        <pc:spChg chg="add mod">
          <ac:chgData name="Josiah" userId="86fc995c-4f71-4a8b-b711-e49c11fd197b" providerId="ADAL" clId="{D4D04F16-BC9C-4642-BF45-535ED97A7113}" dt="2020-08-12T21:06:30.294" v="4325" actId="1076"/>
          <ac:spMkLst>
            <pc:docMk/>
            <pc:sldMk cId="4276546485" sldId="268"/>
            <ac:spMk id="72" creationId="{0EFF78C7-B804-486C-80AF-1076430AB78A}"/>
          </ac:spMkLst>
        </pc:spChg>
        <pc:spChg chg="add del mod">
          <ac:chgData name="Josiah" userId="86fc995c-4f71-4a8b-b711-e49c11fd197b" providerId="ADAL" clId="{D4D04F16-BC9C-4642-BF45-535ED97A7113}" dt="2020-08-12T21:05:19.285" v="4264" actId="478"/>
          <ac:spMkLst>
            <pc:docMk/>
            <pc:sldMk cId="4276546485" sldId="268"/>
            <ac:spMk id="76" creationId="{5AB1D76F-D206-45B1-8376-745235E6852D}"/>
          </ac:spMkLst>
        </pc:spChg>
        <pc:spChg chg="add mod">
          <ac:chgData name="Josiah" userId="86fc995c-4f71-4a8b-b711-e49c11fd197b" providerId="ADAL" clId="{D4D04F16-BC9C-4642-BF45-535ED97A7113}" dt="2020-08-12T21:06:14.799" v="4319" actId="571"/>
          <ac:spMkLst>
            <pc:docMk/>
            <pc:sldMk cId="4276546485" sldId="268"/>
            <ac:spMk id="82" creationId="{4E4EE59B-89AB-4884-A90F-DEC553DE5059}"/>
          </ac:spMkLst>
        </pc:spChg>
        <pc:spChg chg="add mod">
          <ac:chgData name="Josiah" userId="86fc995c-4f71-4a8b-b711-e49c11fd197b" providerId="ADAL" clId="{D4D04F16-BC9C-4642-BF45-535ED97A7113}" dt="2020-08-12T21:07:02.309" v="4364" actId="1076"/>
          <ac:spMkLst>
            <pc:docMk/>
            <pc:sldMk cId="4276546485" sldId="268"/>
            <ac:spMk id="88" creationId="{951806B2-BBF5-4C82-9283-FDF36D73A504}"/>
          </ac:spMkLst>
        </pc:spChg>
        <pc:spChg chg="add mod">
          <ac:chgData name="Josiah" userId="86fc995c-4f71-4a8b-b711-e49c11fd197b" providerId="ADAL" clId="{D4D04F16-BC9C-4642-BF45-535ED97A7113}" dt="2020-08-12T22:08:58.725" v="4499" actId="1037"/>
          <ac:spMkLst>
            <pc:docMk/>
            <pc:sldMk cId="4276546485" sldId="268"/>
            <ac:spMk id="100" creationId="{E61B58DD-2822-4B7E-991F-FA06B90CF505}"/>
          </ac:spMkLst>
        </pc:spChg>
        <pc:spChg chg="add mod">
          <ac:chgData name="Josiah" userId="86fc995c-4f71-4a8b-b711-e49c11fd197b" providerId="ADAL" clId="{D4D04F16-BC9C-4642-BF45-535ED97A7113}" dt="2020-08-12T22:08:56.405" v="4497" actId="1037"/>
          <ac:spMkLst>
            <pc:docMk/>
            <pc:sldMk cId="4276546485" sldId="268"/>
            <ac:spMk id="101" creationId="{526569CC-2550-49F1-8437-5DE61E084189}"/>
          </ac:spMkLst>
        </pc:spChg>
        <pc:picChg chg="del">
          <ac:chgData name="Josiah" userId="86fc995c-4f71-4a8b-b711-e49c11fd197b" providerId="ADAL" clId="{D4D04F16-BC9C-4642-BF45-535ED97A7113}" dt="2020-08-12T20:54:15.952" v="3727" actId="478"/>
          <ac:picMkLst>
            <pc:docMk/>
            <pc:sldMk cId="4276546485" sldId="268"/>
            <ac:picMk id="2" creationId="{5F911028-4C75-4131-975D-AA09559C5F63}"/>
          </ac:picMkLst>
        </pc:picChg>
        <pc:picChg chg="add mod">
          <ac:chgData name="Josiah" userId="86fc995c-4f71-4a8b-b711-e49c11fd197b" providerId="ADAL" clId="{D4D04F16-BC9C-4642-BF45-535ED97A7113}" dt="2020-08-12T21:03:28.901" v="4156" actId="1076"/>
          <ac:picMkLst>
            <pc:docMk/>
            <pc:sldMk cId="4276546485" sldId="268"/>
            <ac:picMk id="3" creationId="{DAF82BD0-C3BA-4E0B-940C-15A07BBD8095}"/>
          </ac:picMkLst>
        </pc:picChg>
        <pc:cxnChg chg="add del mod">
          <ac:chgData name="Josiah" userId="86fc995c-4f71-4a8b-b711-e49c11fd197b" providerId="ADAL" clId="{D4D04F16-BC9C-4642-BF45-535ED97A7113}" dt="2020-08-12T21:12:55.184" v="4405" actId="478"/>
          <ac:cxnSpMkLst>
            <pc:docMk/>
            <pc:sldMk cId="4276546485" sldId="268"/>
            <ac:cxnSpMk id="4" creationId="{DE70D07A-0C45-424A-A717-4A2DE872220C}"/>
          </ac:cxnSpMkLst>
        </pc:cxnChg>
        <pc:cxnChg chg="add mod">
          <ac:chgData name="Josiah" userId="86fc995c-4f71-4a8b-b711-e49c11fd197b" providerId="ADAL" clId="{D4D04F16-BC9C-4642-BF45-535ED97A7113}" dt="2020-08-12T20:57:56.136" v="3853" actId="14100"/>
          <ac:cxnSpMkLst>
            <pc:docMk/>
            <pc:sldMk cId="4276546485" sldId="268"/>
            <ac:cxnSpMk id="6" creationId="{0EBC774A-15DC-4B2D-A44A-A1ADF8ED7789}"/>
          </ac:cxnSpMkLst>
        </pc:cxnChg>
        <pc:cxnChg chg="add del mod">
          <ac:chgData name="Josiah" userId="86fc995c-4f71-4a8b-b711-e49c11fd197b" providerId="ADAL" clId="{D4D04F16-BC9C-4642-BF45-535ED97A7113}" dt="2020-08-12T21:12:54.649" v="4404" actId="478"/>
          <ac:cxnSpMkLst>
            <pc:docMk/>
            <pc:sldMk cId="4276546485" sldId="268"/>
            <ac:cxnSpMk id="10" creationId="{22D6B0E9-513F-41AA-87DA-0DD6BD487EB6}"/>
          </ac:cxnSpMkLst>
        </pc:cxnChg>
        <pc:cxnChg chg="add mod">
          <ac:chgData name="Josiah" userId="86fc995c-4f71-4a8b-b711-e49c11fd197b" providerId="ADAL" clId="{D4D04F16-BC9C-4642-BF45-535ED97A7113}" dt="2020-08-12T21:02:03.669" v="4065" actId="14100"/>
          <ac:cxnSpMkLst>
            <pc:docMk/>
            <pc:sldMk cId="4276546485" sldId="268"/>
            <ac:cxnSpMk id="11" creationId="{51881D50-BB97-4A99-8A9B-0BD28D42A7FD}"/>
          </ac:cxnSpMkLst>
        </pc:cxnChg>
        <pc:cxnChg chg="add del mod">
          <ac:chgData name="Josiah" userId="86fc995c-4f71-4a8b-b711-e49c11fd197b" providerId="ADAL" clId="{D4D04F16-BC9C-4642-BF45-535ED97A7113}" dt="2020-08-12T21:12:54.024" v="4403" actId="478"/>
          <ac:cxnSpMkLst>
            <pc:docMk/>
            <pc:sldMk cId="4276546485" sldId="268"/>
            <ac:cxnSpMk id="12" creationId="{EEBC3747-2739-457C-92BD-443DAB1A83BD}"/>
          </ac:cxnSpMkLst>
        </pc:cxnChg>
        <pc:cxnChg chg="add del mod">
          <ac:chgData name="Josiah" userId="86fc995c-4f71-4a8b-b711-e49c11fd197b" providerId="ADAL" clId="{D4D04F16-BC9C-4642-BF45-535ED97A7113}" dt="2020-08-12T21:12:55.882" v="4406" actId="478"/>
          <ac:cxnSpMkLst>
            <pc:docMk/>
            <pc:sldMk cId="4276546485" sldId="268"/>
            <ac:cxnSpMk id="25" creationId="{6085DFA9-D2A4-43BB-8414-B99B98A33F78}"/>
          </ac:cxnSpMkLst>
        </pc:cxnChg>
        <pc:cxnChg chg="add mod">
          <ac:chgData name="Josiah" userId="86fc995c-4f71-4a8b-b711-e49c11fd197b" providerId="ADAL" clId="{D4D04F16-BC9C-4642-BF45-535ED97A7113}" dt="2020-08-12T20:58:40.121" v="3877" actId="14100"/>
          <ac:cxnSpMkLst>
            <pc:docMk/>
            <pc:sldMk cId="4276546485" sldId="268"/>
            <ac:cxnSpMk id="26" creationId="{74D15F72-B85C-47D7-AF9F-7A360BEFCD62}"/>
          </ac:cxnSpMkLst>
        </pc:cxnChg>
        <pc:cxnChg chg="add del mod">
          <ac:chgData name="Josiah" userId="86fc995c-4f71-4a8b-b711-e49c11fd197b" providerId="ADAL" clId="{D4D04F16-BC9C-4642-BF45-535ED97A7113}" dt="2020-08-12T21:12:53.429" v="4402" actId="478"/>
          <ac:cxnSpMkLst>
            <pc:docMk/>
            <pc:sldMk cId="4276546485" sldId="268"/>
            <ac:cxnSpMk id="27" creationId="{9F4FEA9E-9AA7-4729-969D-1F5AC02DE6C0}"/>
          </ac:cxnSpMkLst>
        </pc:cxnChg>
        <pc:cxnChg chg="add del mod">
          <ac:chgData name="Josiah" userId="86fc995c-4f71-4a8b-b711-e49c11fd197b" providerId="ADAL" clId="{D4D04F16-BC9C-4642-BF45-535ED97A7113}" dt="2020-08-12T21:12:52.817" v="4401" actId="478"/>
          <ac:cxnSpMkLst>
            <pc:docMk/>
            <pc:sldMk cId="4276546485" sldId="268"/>
            <ac:cxnSpMk id="35" creationId="{9623E58D-BED9-4784-A73C-2C65862F5C43}"/>
          </ac:cxnSpMkLst>
        </pc:cxnChg>
        <pc:cxnChg chg="add mod">
          <ac:chgData name="Josiah" userId="86fc995c-4f71-4a8b-b711-e49c11fd197b" providerId="ADAL" clId="{D4D04F16-BC9C-4642-BF45-535ED97A7113}" dt="2020-08-12T22:13:58.106" v="4575" actId="20577"/>
          <ac:cxnSpMkLst>
            <pc:docMk/>
            <pc:sldMk cId="4276546485" sldId="268"/>
            <ac:cxnSpMk id="36" creationId="{5B000829-E17A-40CF-8BD3-F097F70F0FA5}"/>
          </ac:cxnSpMkLst>
        </pc:cxnChg>
        <pc:cxnChg chg="add mod">
          <ac:chgData name="Josiah" userId="86fc995c-4f71-4a8b-b711-e49c11fd197b" providerId="ADAL" clId="{D4D04F16-BC9C-4642-BF45-535ED97A7113}" dt="2020-08-12T21:02:07.313" v="4067" actId="14100"/>
          <ac:cxnSpMkLst>
            <pc:docMk/>
            <pc:sldMk cId="4276546485" sldId="268"/>
            <ac:cxnSpMk id="45" creationId="{7752FB0C-E4C5-4C02-9E5D-D5892C799618}"/>
          </ac:cxnSpMkLst>
        </pc:cxnChg>
        <pc:cxnChg chg="add mod">
          <ac:chgData name="Josiah" userId="86fc995c-4f71-4a8b-b711-e49c11fd197b" providerId="ADAL" clId="{D4D04F16-BC9C-4642-BF45-535ED97A7113}" dt="2020-08-12T21:04:27.284" v="4184" actId="14100"/>
          <ac:cxnSpMkLst>
            <pc:docMk/>
            <pc:sldMk cId="4276546485" sldId="268"/>
            <ac:cxnSpMk id="46" creationId="{9BC43870-30DD-4870-857A-9825D6528725}"/>
          </ac:cxnSpMkLst>
        </pc:cxnChg>
        <pc:cxnChg chg="add mod">
          <ac:chgData name="Josiah" userId="86fc995c-4f71-4a8b-b711-e49c11fd197b" providerId="ADAL" clId="{D4D04F16-BC9C-4642-BF45-535ED97A7113}" dt="2020-08-12T21:05:47.393" v="4270" actId="14100"/>
          <ac:cxnSpMkLst>
            <pc:docMk/>
            <pc:sldMk cId="4276546485" sldId="268"/>
            <ac:cxnSpMk id="47" creationId="{5B05C37E-71CE-41B6-AC92-91E2430F2D4E}"/>
          </ac:cxnSpMkLst>
        </pc:cxnChg>
        <pc:cxnChg chg="add mod">
          <ac:chgData name="Josiah" userId="86fc995c-4f71-4a8b-b711-e49c11fd197b" providerId="ADAL" clId="{D4D04F16-BC9C-4642-BF45-535ED97A7113}" dt="2020-08-12T21:02:24.836" v="4075" actId="14100"/>
          <ac:cxnSpMkLst>
            <pc:docMk/>
            <pc:sldMk cId="4276546485" sldId="268"/>
            <ac:cxnSpMk id="48" creationId="{05655EB2-EB7B-43DC-9CC5-8D45016F2B7C}"/>
          </ac:cxnSpMkLst>
        </pc:cxnChg>
        <pc:cxnChg chg="add del mod">
          <ac:chgData name="Josiah" userId="86fc995c-4f71-4a8b-b711-e49c11fd197b" providerId="ADAL" clId="{D4D04F16-BC9C-4642-BF45-535ED97A7113}" dt="2020-08-12T21:08:29.116" v="4398" actId="478"/>
          <ac:cxnSpMkLst>
            <pc:docMk/>
            <pc:sldMk cId="4276546485" sldId="268"/>
            <ac:cxnSpMk id="49" creationId="{4DB472ED-E170-4D85-9AF0-71DC6D12326E}"/>
          </ac:cxnSpMkLst>
        </pc:cxnChg>
        <pc:cxnChg chg="add mod">
          <ac:chgData name="Josiah" userId="86fc995c-4f71-4a8b-b711-e49c11fd197b" providerId="ADAL" clId="{D4D04F16-BC9C-4642-BF45-535ED97A7113}" dt="2020-08-12T21:05:08.948" v="4261" actId="14100"/>
          <ac:cxnSpMkLst>
            <pc:docMk/>
            <pc:sldMk cId="4276546485" sldId="268"/>
            <ac:cxnSpMk id="69" creationId="{14E8D369-9CEA-49B7-9848-93C5C7A46483}"/>
          </ac:cxnSpMkLst>
        </pc:cxnChg>
        <pc:cxnChg chg="add mod">
          <ac:chgData name="Josiah" userId="86fc995c-4f71-4a8b-b711-e49c11fd197b" providerId="ADAL" clId="{D4D04F16-BC9C-4642-BF45-535ED97A7113}" dt="2020-08-12T21:05:25.809" v="4266" actId="14100"/>
          <ac:cxnSpMkLst>
            <pc:docMk/>
            <pc:sldMk cId="4276546485" sldId="268"/>
            <ac:cxnSpMk id="75" creationId="{F936A6AD-1D26-4A24-9D13-E1EB9F152C2D}"/>
          </ac:cxnSpMkLst>
        </pc:cxnChg>
        <pc:cxnChg chg="add mod">
          <ac:chgData name="Josiah" userId="86fc995c-4f71-4a8b-b711-e49c11fd197b" providerId="ADAL" clId="{D4D04F16-BC9C-4642-BF45-535ED97A7113}" dt="2020-08-12T21:06:14.799" v="4319" actId="571"/>
          <ac:cxnSpMkLst>
            <pc:docMk/>
            <pc:sldMk cId="4276546485" sldId="268"/>
            <ac:cxnSpMk id="81" creationId="{921C22D0-9D0F-4754-869F-D1F00460E502}"/>
          </ac:cxnSpMkLst>
        </pc:cxnChg>
        <pc:cxnChg chg="add mod">
          <ac:chgData name="Josiah" userId="86fc995c-4f71-4a8b-b711-e49c11fd197b" providerId="ADAL" clId="{D4D04F16-BC9C-4642-BF45-535ED97A7113}" dt="2020-08-12T21:06:34.500" v="4326" actId="14100"/>
          <ac:cxnSpMkLst>
            <pc:docMk/>
            <pc:sldMk cId="4276546485" sldId="268"/>
            <ac:cxnSpMk id="83" creationId="{E6D404B1-EA6B-4A2C-ADA0-F83615152A61}"/>
          </ac:cxnSpMkLst>
        </pc:cxnChg>
        <pc:cxnChg chg="add mod">
          <ac:chgData name="Josiah" userId="86fc995c-4f71-4a8b-b711-e49c11fd197b" providerId="ADAL" clId="{D4D04F16-BC9C-4642-BF45-535ED97A7113}" dt="2020-08-12T21:07:09.754" v="4367" actId="14100"/>
          <ac:cxnSpMkLst>
            <pc:docMk/>
            <pc:sldMk cId="4276546485" sldId="268"/>
            <ac:cxnSpMk id="89" creationId="{0EC4CE05-C6B9-42C4-A198-CACE97C77290}"/>
          </ac:cxnSpMkLst>
        </pc:cxnChg>
        <pc:cxnChg chg="add mod">
          <ac:chgData name="Josiah" userId="86fc995c-4f71-4a8b-b711-e49c11fd197b" providerId="ADAL" clId="{D4D04F16-BC9C-4642-BF45-535ED97A7113}" dt="2020-08-12T21:07:55.411" v="4390" actId="14100"/>
          <ac:cxnSpMkLst>
            <pc:docMk/>
            <pc:sldMk cId="4276546485" sldId="268"/>
            <ac:cxnSpMk id="92" creationId="{75C1925A-F6CD-4D66-AB9B-AB6619C2853E}"/>
          </ac:cxnSpMkLst>
        </pc:cxnChg>
        <pc:cxnChg chg="add del mod">
          <ac:chgData name="Josiah" userId="86fc995c-4f71-4a8b-b711-e49c11fd197b" providerId="ADAL" clId="{D4D04F16-BC9C-4642-BF45-535ED97A7113}" dt="2020-08-12T21:08:13.881" v="4395" actId="478"/>
          <ac:cxnSpMkLst>
            <pc:docMk/>
            <pc:sldMk cId="4276546485" sldId="268"/>
            <ac:cxnSpMk id="96" creationId="{B9486634-397A-422D-8104-DD84C8E605AC}"/>
          </ac:cxnSpMkLst>
        </pc:cxnChg>
        <pc:cxnChg chg="add mod">
          <ac:chgData name="Josiah" userId="86fc995c-4f71-4a8b-b711-e49c11fd197b" providerId="ADAL" clId="{D4D04F16-BC9C-4642-BF45-535ED97A7113}" dt="2020-08-12T22:08:56.405" v="4497" actId="1037"/>
          <ac:cxnSpMkLst>
            <pc:docMk/>
            <pc:sldMk cId="4276546485" sldId="268"/>
            <ac:cxnSpMk id="102" creationId="{7DCF4285-E0D2-4457-B21B-FE30034C377B}"/>
          </ac:cxnSpMkLst>
        </pc:cxnChg>
        <pc:cxnChg chg="add mod">
          <ac:chgData name="Josiah" userId="86fc995c-4f71-4a8b-b711-e49c11fd197b" providerId="ADAL" clId="{D4D04F16-BC9C-4642-BF45-535ED97A7113}" dt="2020-08-12T22:08:58.725" v="4499" actId="1037"/>
          <ac:cxnSpMkLst>
            <pc:docMk/>
            <pc:sldMk cId="4276546485" sldId="268"/>
            <ac:cxnSpMk id="103" creationId="{5F116B97-0BCA-4040-82B3-19C632330244}"/>
          </ac:cxnSpMkLst>
        </pc:cxnChg>
      </pc:sldChg>
      <pc:sldChg chg="addSp delSp modSp add">
        <pc:chgData name="Josiah" userId="86fc995c-4f71-4a8b-b711-e49c11fd197b" providerId="ADAL" clId="{D4D04F16-BC9C-4642-BF45-535ED97A7113}" dt="2020-08-12T22:35:45.412" v="5368" actId="20577"/>
        <pc:sldMkLst>
          <pc:docMk/>
          <pc:sldMk cId="1587534163" sldId="269"/>
        </pc:sldMkLst>
        <pc:spChg chg="add mod">
          <ac:chgData name="Josiah" userId="86fc995c-4f71-4a8b-b711-e49c11fd197b" providerId="ADAL" clId="{D4D04F16-BC9C-4642-BF45-535ED97A7113}" dt="2020-08-12T22:19:58.548" v="4875" actId="1076"/>
          <ac:spMkLst>
            <pc:docMk/>
            <pc:sldMk cId="1587534163" sldId="269"/>
            <ac:spMk id="4" creationId="{A8FC11F8-CBF4-4A5D-BEF3-8158FF57FD13}"/>
          </ac:spMkLst>
        </pc:spChg>
        <pc:spChg chg="add mod">
          <ac:chgData name="Josiah" userId="86fc995c-4f71-4a8b-b711-e49c11fd197b" providerId="ADAL" clId="{D4D04F16-BC9C-4642-BF45-535ED97A7113}" dt="2020-08-12T22:10:46.313" v="4506" actId="14100"/>
          <ac:spMkLst>
            <pc:docMk/>
            <pc:sldMk cId="1587534163" sldId="269"/>
            <ac:spMk id="5" creationId="{2488456A-975B-4262-91EF-9D6143DE0C89}"/>
          </ac:spMkLst>
        </pc:spChg>
        <pc:spChg chg="add mod">
          <ac:chgData name="Josiah" userId="86fc995c-4f71-4a8b-b711-e49c11fd197b" providerId="ADAL" clId="{D4D04F16-BC9C-4642-BF45-535ED97A7113}" dt="2020-08-12T22:10:46.313" v="4506" actId="14100"/>
          <ac:spMkLst>
            <pc:docMk/>
            <pc:sldMk cId="1587534163" sldId="269"/>
            <ac:spMk id="7" creationId="{F896C977-31C9-4FD3-972E-8C7AD093FB69}"/>
          </ac:spMkLst>
        </pc:spChg>
        <pc:spChg chg="add mod">
          <ac:chgData name="Josiah" userId="86fc995c-4f71-4a8b-b711-e49c11fd197b" providerId="ADAL" clId="{D4D04F16-BC9C-4642-BF45-535ED97A7113}" dt="2020-08-12T22:12:29.210" v="4527" actId="1076"/>
          <ac:spMkLst>
            <pc:docMk/>
            <pc:sldMk cId="1587534163" sldId="269"/>
            <ac:spMk id="12" creationId="{DB2BC4CE-C870-4F97-BEE5-C381B79C8884}"/>
          </ac:spMkLst>
        </pc:spChg>
        <pc:spChg chg="add del">
          <ac:chgData name="Josiah" userId="86fc995c-4f71-4a8b-b711-e49c11fd197b" providerId="ADAL" clId="{D4D04F16-BC9C-4642-BF45-535ED97A7113}" dt="2020-08-12T22:14:12.355" v="4589"/>
          <ac:spMkLst>
            <pc:docMk/>
            <pc:sldMk cId="1587534163" sldId="269"/>
            <ac:spMk id="16" creationId="{A079D446-4026-4D23-A775-9A5EB1C05479}"/>
          </ac:spMkLst>
        </pc:spChg>
        <pc:spChg chg="add mod">
          <ac:chgData name="Josiah" userId="86fc995c-4f71-4a8b-b711-e49c11fd197b" providerId="ADAL" clId="{D4D04F16-BC9C-4642-BF45-535ED97A7113}" dt="2020-08-12T22:19:03.605" v="4832" actId="1076"/>
          <ac:spMkLst>
            <pc:docMk/>
            <pc:sldMk cId="1587534163" sldId="269"/>
            <ac:spMk id="17" creationId="{794923BA-F8F6-463A-89AA-F3584638817A}"/>
          </ac:spMkLst>
        </pc:spChg>
        <pc:spChg chg="add mod">
          <ac:chgData name="Josiah" userId="86fc995c-4f71-4a8b-b711-e49c11fd197b" providerId="ADAL" clId="{D4D04F16-BC9C-4642-BF45-535ED97A7113}" dt="2020-08-12T22:35:45.412" v="5368" actId="20577"/>
          <ac:spMkLst>
            <pc:docMk/>
            <pc:sldMk cId="1587534163" sldId="269"/>
            <ac:spMk id="19" creationId="{7A0314E9-06C6-4705-9F23-5E2E91C596A8}"/>
          </ac:spMkLst>
        </pc:spChg>
        <pc:spChg chg="add mod">
          <ac:chgData name="Josiah" userId="86fc995c-4f71-4a8b-b711-e49c11fd197b" providerId="ADAL" clId="{D4D04F16-BC9C-4642-BF45-535ED97A7113}" dt="2020-08-12T22:14:36.981" v="4629" actId="1076"/>
          <ac:spMkLst>
            <pc:docMk/>
            <pc:sldMk cId="1587534163" sldId="269"/>
            <ac:spMk id="21" creationId="{2741A855-47A0-4FA1-8FDD-1B90EDE4F33C}"/>
          </ac:spMkLst>
        </pc:spChg>
        <pc:spChg chg="add mod">
          <ac:chgData name="Josiah" userId="86fc995c-4f71-4a8b-b711-e49c11fd197b" providerId="ADAL" clId="{D4D04F16-BC9C-4642-BF45-535ED97A7113}" dt="2020-08-12T22:18:44.776" v="4783" actId="1076"/>
          <ac:spMkLst>
            <pc:docMk/>
            <pc:sldMk cId="1587534163" sldId="269"/>
            <ac:spMk id="27" creationId="{F6DCA7D4-866B-4A68-9432-AA1F6E3E6DEC}"/>
          </ac:spMkLst>
        </pc:spChg>
        <pc:spChg chg="add mod">
          <ac:chgData name="Josiah" userId="86fc995c-4f71-4a8b-b711-e49c11fd197b" providerId="ADAL" clId="{D4D04F16-BC9C-4642-BF45-535ED97A7113}" dt="2020-08-12T22:18:34.641" v="4778" actId="1076"/>
          <ac:spMkLst>
            <pc:docMk/>
            <pc:sldMk cId="1587534163" sldId="269"/>
            <ac:spMk id="28" creationId="{8988F0CA-DCFF-4766-AC2B-CBF6AC4124EF}"/>
          </ac:spMkLst>
        </pc:spChg>
        <pc:spChg chg="add mod">
          <ac:chgData name="Josiah" userId="86fc995c-4f71-4a8b-b711-e49c11fd197b" providerId="ADAL" clId="{D4D04F16-BC9C-4642-BF45-535ED97A7113}" dt="2020-08-12T22:17:57.052" v="4743" actId="14100"/>
          <ac:spMkLst>
            <pc:docMk/>
            <pc:sldMk cId="1587534163" sldId="269"/>
            <ac:spMk id="39" creationId="{BB1AE7FE-889A-47ED-A55E-5B5681F52CF0}"/>
          </ac:spMkLst>
        </pc:spChg>
        <pc:spChg chg="add mod">
          <ac:chgData name="Josiah" userId="86fc995c-4f71-4a8b-b711-e49c11fd197b" providerId="ADAL" clId="{D4D04F16-BC9C-4642-BF45-535ED97A7113}" dt="2020-08-12T22:18:11.572" v="4769" actId="20577"/>
          <ac:spMkLst>
            <pc:docMk/>
            <pc:sldMk cId="1587534163" sldId="269"/>
            <ac:spMk id="40" creationId="{042F8C4E-81D8-4B9D-B5C0-2F24ABCA053D}"/>
          </ac:spMkLst>
        </pc:spChg>
        <pc:spChg chg="add mod">
          <ac:chgData name="Josiah" userId="86fc995c-4f71-4a8b-b711-e49c11fd197b" providerId="ADAL" clId="{D4D04F16-BC9C-4642-BF45-535ED97A7113}" dt="2020-08-12T22:21:06.519" v="4909" actId="20577"/>
          <ac:spMkLst>
            <pc:docMk/>
            <pc:sldMk cId="1587534163" sldId="269"/>
            <ac:spMk id="56" creationId="{D307E792-9E95-44AB-B03A-FF81B839C5C9}"/>
          </ac:spMkLst>
        </pc:spChg>
        <pc:picChg chg="add mod">
          <ac:chgData name="Josiah" userId="86fc995c-4f71-4a8b-b711-e49c11fd197b" providerId="ADAL" clId="{D4D04F16-BC9C-4642-BF45-535ED97A7113}" dt="2020-08-12T22:19:31.431" v="4870" actId="1076"/>
          <ac:picMkLst>
            <pc:docMk/>
            <pc:sldMk cId="1587534163" sldId="269"/>
            <ac:picMk id="2" creationId="{29CFF1DE-BB86-47C3-A8A7-3B78956E746F}"/>
          </ac:picMkLst>
        </pc:picChg>
        <pc:cxnChg chg="add mod">
          <ac:chgData name="Josiah" userId="86fc995c-4f71-4a8b-b711-e49c11fd197b" providerId="ADAL" clId="{D4D04F16-BC9C-4642-BF45-535ED97A7113}" dt="2020-08-12T22:12:31.060" v="4528" actId="14100"/>
          <ac:cxnSpMkLst>
            <pc:docMk/>
            <pc:sldMk cId="1587534163" sldId="269"/>
            <ac:cxnSpMk id="3" creationId="{8F5C1464-3F11-4585-B924-EB12BD4DC14A}"/>
          </ac:cxnSpMkLst>
        </pc:cxnChg>
        <pc:cxnChg chg="add mod">
          <ac:chgData name="Josiah" userId="86fc995c-4f71-4a8b-b711-e49c11fd197b" providerId="ADAL" clId="{D4D04F16-BC9C-4642-BF45-535ED97A7113}" dt="2020-08-12T22:10:38.623" v="4504" actId="14100"/>
          <ac:cxnSpMkLst>
            <pc:docMk/>
            <pc:sldMk cId="1587534163" sldId="269"/>
            <ac:cxnSpMk id="6" creationId="{3910F048-FF50-4F8F-9C68-D02FE34666C6}"/>
          </ac:cxnSpMkLst>
        </pc:cxnChg>
        <pc:cxnChg chg="add mod">
          <ac:chgData name="Josiah" userId="86fc995c-4f71-4a8b-b711-e49c11fd197b" providerId="ADAL" clId="{D4D04F16-BC9C-4642-BF45-535ED97A7113}" dt="2020-08-12T22:10:46.313" v="4506" actId="14100"/>
          <ac:cxnSpMkLst>
            <pc:docMk/>
            <pc:sldMk cId="1587534163" sldId="269"/>
            <ac:cxnSpMk id="8" creationId="{7B204469-6703-46B5-8B9E-89C6A5D8CAB8}"/>
          </ac:cxnSpMkLst>
        </pc:cxnChg>
        <pc:cxnChg chg="add mod">
          <ac:chgData name="Josiah" userId="86fc995c-4f71-4a8b-b711-e49c11fd197b" providerId="ADAL" clId="{D4D04F16-BC9C-4642-BF45-535ED97A7113}" dt="2020-08-12T22:20:01.638" v="4876" actId="14100"/>
          <ac:cxnSpMkLst>
            <pc:docMk/>
            <pc:sldMk cId="1587534163" sldId="269"/>
            <ac:cxnSpMk id="15" creationId="{F4008119-2110-4944-8DD0-669F42A31D62}"/>
          </ac:cxnSpMkLst>
        </pc:cxnChg>
        <pc:cxnChg chg="add mod">
          <ac:chgData name="Josiah" userId="86fc995c-4f71-4a8b-b711-e49c11fd197b" providerId="ADAL" clId="{D4D04F16-BC9C-4642-BF45-535ED97A7113}" dt="2020-08-12T22:18:50.624" v="4785" actId="14100"/>
          <ac:cxnSpMkLst>
            <pc:docMk/>
            <pc:sldMk cId="1587534163" sldId="269"/>
            <ac:cxnSpMk id="18" creationId="{5E3C69ED-6527-4161-AC76-C65C5D1E5FC6}"/>
          </ac:cxnSpMkLst>
        </pc:cxnChg>
        <pc:cxnChg chg="add mod">
          <ac:chgData name="Josiah" userId="86fc995c-4f71-4a8b-b711-e49c11fd197b" providerId="ADAL" clId="{D4D04F16-BC9C-4642-BF45-535ED97A7113}" dt="2020-08-12T22:15:14.851" v="4684" actId="14100"/>
          <ac:cxnSpMkLst>
            <pc:docMk/>
            <pc:sldMk cId="1587534163" sldId="269"/>
            <ac:cxnSpMk id="20" creationId="{624067F8-D285-4081-8D4A-EE0C8B4DB2A3}"/>
          </ac:cxnSpMkLst>
        </pc:cxnChg>
        <pc:cxnChg chg="add mod">
          <ac:chgData name="Josiah" userId="86fc995c-4f71-4a8b-b711-e49c11fd197b" providerId="ADAL" clId="{D4D04F16-BC9C-4642-BF45-535ED97A7113}" dt="2020-08-12T22:14:45.388" v="4631" actId="14100"/>
          <ac:cxnSpMkLst>
            <pc:docMk/>
            <pc:sldMk cId="1587534163" sldId="269"/>
            <ac:cxnSpMk id="22" creationId="{6AC579C4-0863-4944-8906-4DE2A95C3DC3}"/>
          </ac:cxnSpMkLst>
        </pc:cxnChg>
        <pc:cxnChg chg="add mod">
          <ac:chgData name="Josiah" userId="86fc995c-4f71-4a8b-b711-e49c11fd197b" providerId="ADAL" clId="{D4D04F16-BC9C-4642-BF45-535ED97A7113}" dt="2020-08-12T22:18:40.040" v="4780" actId="14100"/>
          <ac:cxnSpMkLst>
            <pc:docMk/>
            <pc:sldMk cId="1587534163" sldId="269"/>
            <ac:cxnSpMk id="29" creationId="{FA4921E6-4839-421E-A19F-6B4DBC9B045E}"/>
          </ac:cxnSpMkLst>
        </pc:cxnChg>
        <pc:cxnChg chg="add mod">
          <ac:chgData name="Josiah" userId="86fc995c-4f71-4a8b-b711-e49c11fd197b" providerId="ADAL" clId="{D4D04F16-BC9C-4642-BF45-535ED97A7113}" dt="2020-08-12T22:18:18.161" v="4771" actId="14100"/>
          <ac:cxnSpMkLst>
            <pc:docMk/>
            <pc:sldMk cId="1587534163" sldId="269"/>
            <ac:cxnSpMk id="30" creationId="{2CB3CE0C-9605-4FDC-92CA-5DFFE346B7B4}"/>
          </ac:cxnSpMkLst>
        </pc:cxnChg>
        <pc:cxnChg chg="add mod">
          <ac:chgData name="Josiah" userId="86fc995c-4f71-4a8b-b711-e49c11fd197b" providerId="ADAL" clId="{D4D04F16-BC9C-4642-BF45-535ED97A7113}" dt="2020-08-12T22:18:24.549" v="4774" actId="14100"/>
          <ac:cxnSpMkLst>
            <pc:docMk/>
            <pc:sldMk cId="1587534163" sldId="269"/>
            <ac:cxnSpMk id="31" creationId="{67466B80-304C-4847-9B6B-233AE411D52C}"/>
          </ac:cxnSpMkLst>
        </pc:cxnChg>
        <pc:cxnChg chg="add mod">
          <ac:chgData name="Josiah" userId="86fc995c-4f71-4a8b-b711-e49c11fd197b" providerId="ADAL" clId="{D4D04F16-BC9C-4642-BF45-535ED97A7113}" dt="2020-08-12T22:19:38.074" v="4872" actId="14100"/>
          <ac:cxnSpMkLst>
            <pc:docMk/>
            <pc:sldMk cId="1587534163" sldId="269"/>
            <ac:cxnSpMk id="50" creationId="{77C508EF-9745-4C2E-9CBF-37D8DAE3D208}"/>
          </ac:cxnSpMkLst>
        </pc:cxnChg>
        <pc:cxnChg chg="add mod">
          <ac:chgData name="Josiah" userId="86fc995c-4f71-4a8b-b711-e49c11fd197b" providerId="ADAL" clId="{D4D04F16-BC9C-4642-BF45-535ED97A7113}" dt="2020-08-12T22:21:05.567" v="4899" actId="20577"/>
          <ac:cxnSpMkLst>
            <pc:docMk/>
            <pc:sldMk cId="1587534163" sldId="269"/>
            <ac:cxnSpMk id="57" creationId="{64BFC8B7-0C60-440A-9815-C35E6831B99F}"/>
          </ac:cxnSpMkLst>
        </pc:cxnChg>
      </pc:sldChg>
      <pc:sldChg chg="addSp delSp modSp add">
        <pc:chgData name="Josiah" userId="86fc995c-4f71-4a8b-b711-e49c11fd197b" providerId="ADAL" clId="{D4D04F16-BC9C-4642-BF45-535ED97A7113}" dt="2020-08-12T22:36:44.123" v="5396" actId="14100"/>
        <pc:sldMkLst>
          <pc:docMk/>
          <pc:sldMk cId="2346560056" sldId="270"/>
        </pc:sldMkLst>
        <pc:spChg chg="add mod">
          <ac:chgData name="Josiah" userId="86fc995c-4f71-4a8b-b711-e49c11fd197b" providerId="ADAL" clId="{D4D04F16-BC9C-4642-BF45-535ED97A7113}" dt="2020-08-12T22:30:31.201" v="5064" actId="1076"/>
          <ac:spMkLst>
            <pc:docMk/>
            <pc:sldMk cId="2346560056" sldId="270"/>
            <ac:spMk id="3" creationId="{B3D59850-89DC-4F60-94D0-7AB7B35669CB}"/>
          </ac:spMkLst>
        </pc:spChg>
        <pc:spChg chg="add mod">
          <ac:chgData name="Josiah" userId="86fc995c-4f71-4a8b-b711-e49c11fd197b" providerId="ADAL" clId="{D4D04F16-BC9C-4642-BF45-535ED97A7113}" dt="2020-08-12T22:30:31.201" v="5064" actId="1076"/>
          <ac:spMkLst>
            <pc:docMk/>
            <pc:sldMk cId="2346560056" sldId="270"/>
            <ac:spMk id="5" creationId="{8D5BD4B9-B1F2-4E92-82EC-280F2CE149CD}"/>
          </ac:spMkLst>
        </pc:spChg>
        <pc:spChg chg="add mod">
          <ac:chgData name="Josiah" userId="86fc995c-4f71-4a8b-b711-e49c11fd197b" providerId="ADAL" clId="{D4D04F16-BC9C-4642-BF45-535ED97A7113}" dt="2020-08-12T22:33:25.701" v="5242" actId="20577"/>
          <ac:spMkLst>
            <pc:docMk/>
            <pc:sldMk cId="2346560056" sldId="270"/>
            <ac:spMk id="17" creationId="{C75449A6-6148-4F05-B303-D995E5CC3D13}"/>
          </ac:spMkLst>
        </pc:spChg>
        <pc:spChg chg="add del">
          <ac:chgData name="Josiah" userId="86fc995c-4f71-4a8b-b711-e49c11fd197b" providerId="ADAL" clId="{D4D04F16-BC9C-4642-BF45-535ED97A7113}" dt="2020-08-12T22:28:57.821" v="4954"/>
          <ac:spMkLst>
            <pc:docMk/>
            <pc:sldMk cId="2346560056" sldId="270"/>
            <ac:spMk id="19" creationId="{7622BBF0-4585-468C-AC16-484827C87886}"/>
          </ac:spMkLst>
        </pc:spChg>
        <pc:spChg chg="add del">
          <ac:chgData name="Josiah" userId="86fc995c-4f71-4a8b-b711-e49c11fd197b" providerId="ADAL" clId="{D4D04F16-BC9C-4642-BF45-535ED97A7113}" dt="2020-08-12T22:28:57.498" v="4953"/>
          <ac:spMkLst>
            <pc:docMk/>
            <pc:sldMk cId="2346560056" sldId="270"/>
            <ac:spMk id="21" creationId="{B2C8D03E-255A-4C59-B236-471DCC2D50B0}"/>
          </ac:spMkLst>
        </pc:spChg>
        <pc:spChg chg="add mod">
          <ac:chgData name="Josiah" userId="86fc995c-4f71-4a8b-b711-e49c11fd197b" providerId="ADAL" clId="{D4D04F16-BC9C-4642-BF45-535ED97A7113}" dt="2020-08-12T22:33:18.343" v="5208" actId="20577"/>
          <ac:spMkLst>
            <pc:docMk/>
            <pc:sldMk cId="2346560056" sldId="270"/>
            <ac:spMk id="23" creationId="{C3AB084A-1F5C-4C93-9CD6-73F2B79F7113}"/>
          </ac:spMkLst>
        </pc:spChg>
        <pc:spChg chg="add mod">
          <ac:chgData name="Josiah" userId="86fc995c-4f71-4a8b-b711-e49c11fd197b" providerId="ADAL" clId="{D4D04F16-BC9C-4642-BF45-535ED97A7113}" dt="2020-08-12T22:33:38.196" v="5305" actId="20577"/>
          <ac:spMkLst>
            <pc:docMk/>
            <pc:sldMk cId="2346560056" sldId="270"/>
            <ac:spMk id="25" creationId="{6A13E10D-3C02-4EF8-B256-687D4F5D9C94}"/>
          </ac:spMkLst>
        </pc:spChg>
        <pc:spChg chg="add del mod">
          <ac:chgData name="Josiah" userId="86fc995c-4f71-4a8b-b711-e49c11fd197b" providerId="ADAL" clId="{D4D04F16-BC9C-4642-BF45-535ED97A7113}" dt="2020-08-12T22:32:39.963" v="5172" actId="478"/>
          <ac:spMkLst>
            <pc:docMk/>
            <pc:sldMk cId="2346560056" sldId="270"/>
            <ac:spMk id="27" creationId="{6E5C11E3-D621-4A0F-9202-17AE5C9BA6CD}"/>
          </ac:spMkLst>
        </pc:spChg>
        <pc:spChg chg="add mod">
          <ac:chgData name="Josiah" userId="86fc995c-4f71-4a8b-b711-e49c11fd197b" providerId="ADAL" clId="{D4D04F16-BC9C-4642-BF45-535ED97A7113}" dt="2020-08-12T22:30:31.201" v="5064" actId="1076"/>
          <ac:spMkLst>
            <pc:docMk/>
            <pc:sldMk cId="2346560056" sldId="270"/>
            <ac:spMk id="29" creationId="{4F3E6278-ADE9-431E-AFDB-CBCF9A9A69CA}"/>
          </ac:spMkLst>
        </pc:spChg>
        <pc:spChg chg="add mod">
          <ac:chgData name="Josiah" userId="86fc995c-4f71-4a8b-b711-e49c11fd197b" providerId="ADAL" clId="{D4D04F16-BC9C-4642-BF45-535ED97A7113}" dt="2020-08-12T22:30:31.201" v="5064" actId="1076"/>
          <ac:spMkLst>
            <pc:docMk/>
            <pc:sldMk cId="2346560056" sldId="270"/>
            <ac:spMk id="31" creationId="{5B093AFD-2A56-4EB7-9199-C46E2196FB34}"/>
          </ac:spMkLst>
        </pc:spChg>
        <pc:spChg chg="add del">
          <ac:chgData name="Josiah" userId="86fc995c-4f71-4a8b-b711-e49c11fd197b" providerId="ADAL" clId="{D4D04F16-BC9C-4642-BF45-535ED97A7113}" dt="2020-08-12T22:30:37.764" v="5067"/>
          <ac:spMkLst>
            <pc:docMk/>
            <pc:sldMk cId="2346560056" sldId="270"/>
            <ac:spMk id="41" creationId="{E402B3F3-3D96-4B01-954A-0F0480786627}"/>
          </ac:spMkLst>
        </pc:spChg>
        <pc:spChg chg="add del">
          <ac:chgData name="Josiah" userId="86fc995c-4f71-4a8b-b711-e49c11fd197b" providerId="ADAL" clId="{D4D04F16-BC9C-4642-BF45-535ED97A7113}" dt="2020-08-12T22:30:37.764" v="5067"/>
          <ac:spMkLst>
            <pc:docMk/>
            <pc:sldMk cId="2346560056" sldId="270"/>
            <ac:spMk id="43" creationId="{6E98977F-F838-4A7C-BC70-C4214D56A262}"/>
          </ac:spMkLst>
        </pc:spChg>
        <pc:spChg chg="add del">
          <ac:chgData name="Josiah" userId="86fc995c-4f71-4a8b-b711-e49c11fd197b" providerId="ADAL" clId="{D4D04F16-BC9C-4642-BF45-535ED97A7113}" dt="2020-08-12T22:30:37.764" v="5067"/>
          <ac:spMkLst>
            <pc:docMk/>
            <pc:sldMk cId="2346560056" sldId="270"/>
            <ac:spMk id="45" creationId="{EA523093-44F9-40D8-8D12-3E46593B5067}"/>
          </ac:spMkLst>
        </pc:spChg>
        <pc:spChg chg="add del">
          <ac:chgData name="Josiah" userId="86fc995c-4f71-4a8b-b711-e49c11fd197b" providerId="ADAL" clId="{D4D04F16-BC9C-4642-BF45-535ED97A7113}" dt="2020-08-12T22:30:37.764" v="5067"/>
          <ac:spMkLst>
            <pc:docMk/>
            <pc:sldMk cId="2346560056" sldId="270"/>
            <ac:spMk id="47" creationId="{8756BE1E-F661-45B3-B40D-6725772A8CDD}"/>
          </ac:spMkLst>
        </pc:spChg>
        <pc:spChg chg="add del">
          <ac:chgData name="Josiah" userId="86fc995c-4f71-4a8b-b711-e49c11fd197b" providerId="ADAL" clId="{D4D04F16-BC9C-4642-BF45-535ED97A7113}" dt="2020-08-12T22:32:39.963" v="5172" actId="478"/>
          <ac:spMkLst>
            <pc:docMk/>
            <pc:sldMk cId="2346560056" sldId="270"/>
            <ac:spMk id="49" creationId="{9AFA49F4-A105-43C2-889A-3B98B59B71F4}"/>
          </ac:spMkLst>
        </pc:spChg>
        <pc:spChg chg="add del">
          <ac:chgData name="Josiah" userId="86fc995c-4f71-4a8b-b711-e49c11fd197b" providerId="ADAL" clId="{D4D04F16-BC9C-4642-BF45-535ED97A7113}" dt="2020-08-12T22:32:39.963" v="5172" actId="478"/>
          <ac:spMkLst>
            <pc:docMk/>
            <pc:sldMk cId="2346560056" sldId="270"/>
            <ac:spMk id="51" creationId="{DC14DE01-4E83-4131-8FC3-A0C8F2BB945B}"/>
          </ac:spMkLst>
        </pc:spChg>
        <pc:spChg chg="add mod">
          <ac:chgData name="Josiah" userId="86fc995c-4f71-4a8b-b711-e49c11fd197b" providerId="ADAL" clId="{D4D04F16-BC9C-4642-BF45-535ED97A7113}" dt="2020-08-12T22:31:32.889" v="5113" actId="20577"/>
          <ac:spMkLst>
            <pc:docMk/>
            <pc:sldMk cId="2346560056" sldId="270"/>
            <ac:spMk id="53" creationId="{EB6DAD14-C56A-4857-93DB-390DF7BE1F9F}"/>
          </ac:spMkLst>
        </pc:spChg>
        <pc:spChg chg="add mod">
          <ac:chgData name="Josiah" userId="86fc995c-4f71-4a8b-b711-e49c11fd197b" providerId="ADAL" clId="{D4D04F16-BC9C-4642-BF45-535ED97A7113}" dt="2020-08-12T22:31:38.621" v="5140" actId="20577"/>
          <ac:spMkLst>
            <pc:docMk/>
            <pc:sldMk cId="2346560056" sldId="270"/>
            <ac:spMk id="58" creationId="{4D70A2EE-B25B-42DF-B524-0F7564A43152}"/>
          </ac:spMkLst>
        </pc:spChg>
        <pc:spChg chg="add mod">
          <ac:chgData name="Josiah" userId="86fc995c-4f71-4a8b-b711-e49c11fd197b" providerId="ADAL" clId="{D4D04F16-BC9C-4642-BF45-535ED97A7113}" dt="2020-08-12T22:31:44.629" v="5169" actId="20577"/>
          <ac:spMkLst>
            <pc:docMk/>
            <pc:sldMk cId="2346560056" sldId="270"/>
            <ac:spMk id="61" creationId="{E5556A0A-0E0B-4BE1-865C-E03E444EFA7F}"/>
          </ac:spMkLst>
        </pc:spChg>
        <pc:spChg chg="add mod">
          <ac:chgData name="Josiah" userId="86fc995c-4f71-4a8b-b711-e49c11fd197b" providerId="ADAL" clId="{D4D04F16-BC9C-4642-BF45-535ED97A7113}" dt="2020-08-12T22:36:40.864" v="5395" actId="1076"/>
          <ac:spMkLst>
            <pc:docMk/>
            <pc:sldMk cId="2346560056" sldId="270"/>
            <ac:spMk id="71" creationId="{A2E7E237-255A-4884-BBE8-62D244E27C17}"/>
          </ac:spMkLst>
        </pc:spChg>
        <pc:picChg chg="add mod">
          <ac:chgData name="Josiah" userId="86fc995c-4f71-4a8b-b711-e49c11fd197b" providerId="ADAL" clId="{D4D04F16-BC9C-4642-BF45-535ED97A7113}" dt="2020-08-12T22:31:12.225" v="5079" actId="1076"/>
          <ac:picMkLst>
            <pc:docMk/>
            <pc:sldMk cId="2346560056" sldId="270"/>
            <ac:picMk id="2" creationId="{A054B11D-28CF-487B-9669-AA5E6E90D4BC}"/>
          </ac:picMkLst>
        </pc:picChg>
        <pc:cxnChg chg="add mod">
          <ac:chgData name="Josiah" userId="86fc995c-4f71-4a8b-b711-e49c11fd197b" providerId="ADAL" clId="{D4D04F16-BC9C-4642-BF45-535ED97A7113}" dt="2020-08-12T22:30:31.201" v="5064" actId="1076"/>
          <ac:cxnSpMkLst>
            <pc:docMk/>
            <pc:sldMk cId="2346560056" sldId="270"/>
            <ac:cxnSpMk id="4" creationId="{8A473B71-D37C-43A5-A37D-DA9293F9B4B5}"/>
          </ac:cxnSpMkLst>
        </pc:cxnChg>
        <pc:cxnChg chg="add mod">
          <ac:chgData name="Josiah" userId="86fc995c-4f71-4a8b-b711-e49c11fd197b" providerId="ADAL" clId="{D4D04F16-BC9C-4642-BF45-535ED97A7113}" dt="2020-08-12T22:30:31.201" v="5064" actId="1076"/>
          <ac:cxnSpMkLst>
            <pc:docMk/>
            <pc:sldMk cId="2346560056" sldId="270"/>
            <ac:cxnSpMk id="6" creationId="{4E3A2FBF-D1D5-4465-B704-0A8CC2E1E2F1}"/>
          </ac:cxnSpMkLst>
        </pc:cxnChg>
        <pc:cxnChg chg="add mod">
          <ac:chgData name="Josiah" userId="86fc995c-4f71-4a8b-b711-e49c11fd197b" providerId="ADAL" clId="{D4D04F16-BC9C-4642-BF45-535ED97A7113}" dt="2020-08-12T22:33:21.466" v="5209" actId="20577"/>
          <ac:cxnSpMkLst>
            <pc:docMk/>
            <pc:sldMk cId="2346560056" sldId="270"/>
            <ac:cxnSpMk id="18" creationId="{E2A75FF5-9DE4-4A8D-920A-D76E3916654C}"/>
          </ac:cxnSpMkLst>
        </pc:cxnChg>
        <pc:cxnChg chg="add del">
          <ac:chgData name="Josiah" userId="86fc995c-4f71-4a8b-b711-e49c11fd197b" providerId="ADAL" clId="{D4D04F16-BC9C-4642-BF45-535ED97A7113}" dt="2020-08-12T22:28:57.821" v="4954"/>
          <ac:cxnSpMkLst>
            <pc:docMk/>
            <pc:sldMk cId="2346560056" sldId="270"/>
            <ac:cxnSpMk id="20" creationId="{DA988B5F-C009-4F56-8D8C-81846A386215}"/>
          </ac:cxnSpMkLst>
        </pc:cxnChg>
        <pc:cxnChg chg="add del">
          <ac:chgData name="Josiah" userId="86fc995c-4f71-4a8b-b711-e49c11fd197b" providerId="ADAL" clId="{D4D04F16-BC9C-4642-BF45-535ED97A7113}" dt="2020-08-12T22:28:57.498" v="4953"/>
          <ac:cxnSpMkLst>
            <pc:docMk/>
            <pc:sldMk cId="2346560056" sldId="270"/>
            <ac:cxnSpMk id="22" creationId="{489C504E-B57C-4FD9-B3B1-FE1973ADC3C8}"/>
          </ac:cxnSpMkLst>
        </pc:cxnChg>
        <pc:cxnChg chg="add mod">
          <ac:chgData name="Josiah" userId="86fc995c-4f71-4a8b-b711-e49c11fd197b" providerId="ADAL" clId="{D4D04F16-BC9C-4642-BF45-535ED97A7113}" dt="2020-08-12T22:33:12.065" v="5180" actId="20577"/>
          <ac:cxnSpMkLst>
            <pc:docMk/>
            <pc:sldMk cId="2346560056" sldId="270"/>
            <ac:cxnSpMk id="24" creationId="{9B0DA515-9241-4DBD-A1A9-F84FC78D8B22}"/>
          </ac:cxnSpMkLst>
        </pc:cxnChg>
        <pc:cxnChg chg="add mod">
          <ac:chgData name="Josiah" userId="86fc995c-4f71-4a8b-b711-e49c11fd197b" providerId="ADAL" clId="{D4D04F16-BC9C-4642-BF45-535ED97A7113}" dt="2020-08-12T22:33:27.794" v="5243" actId="20577"/>
          <ac:cxnSpMkLst>
            <pc:docMk/>
            <pc:sldMk cId="2346560056" sldId="270"/>
            <ac:cxnSpMk id="26" creationId="{A9D07F34-207D-4920-8F62-0541DF220845}"/>
          </ac:cxnSpMkLst>
        </pc:cxnChg>
        <pc:cxnChg chg="add del mod">
          <ac:chgData name="Josiah" userId="86fc995c-4f71-4a8b-b711-e49c11fd197b" providerId="ADAL" clId="{D4D04F16-BC9C-4642-BF45-535ED97A7113}" dt="2020-08-12T22:32:43.622" v="5173" actId="478"/>
          <ac:cxnSpMkLst>
            <pc:docMk/>
            <pc:sldMk cId="2346560056" sldId="270"/>
            <ac:cxnSpMk id="28" creationId="{5640AA19-4D7A-4D20-A262-92BCA0BF033B}"/>
          </ac:cxnSpMkLst>
        </pc:cxnChg>
        <pc:cxnChg chg="add mod">
          <ac:chgData name="Josiah" userId="86fc995c-4f71-4a8b-b711-e49c11fd197b" providerId="ADAL" clId="{D4D04F16-BC9C-4642-BF45-535ED97A7113}" dt="2020-08-12T22:30:31.201" v="5064" actId="1076"/>
          <ac:cxnSpMkLst>
            <pc:docMk/>
            <pc:sldMk cId="2346560056" sldId="270"/>
            <ac:cxnSpMk id="30" creationId="{00CF9721-2AB9-4348-8FFA-913A5A08294C}"/>
          </ac:cxnSpMkLst>
        </pc:cxnChg>
        <pc:cxnChg chg="add mod">
          <ac:chgData name="Josiah" userId="86fc995c-4f71-4a8b-b711-e49c11fd197b" providerId="ADAL" clId="{D4D04F16-BC9C-4642-BF45-535ED97A7113}" dt="2020-08-12T22:30:31.201" v="5064" actId="1076"/>
          <ac:cxnSpMkLst>
            <pc:docMk/>
            <pc:sldMk cId="2346560056" sldId="270"/>
            <ac:cxnSpMk id="32" creationId="{E078BEFF-4134-471F-AA4A-A1D737291ED0}"/>
          </ac:cxnSpMkLst>
        </pc:cxnChg>
        <pc:cxnChg chg="add del">
          <ac:chgData name="Josiah" userId="86fc995c-4f71-4a8b-b711-e49c11fd197b" providerId="ADAL" clId="{D4D04F16-BC9C-4642-BF45-535ED97A7113}" dt="2020-08-12T22:30:37.764" v="5067"/>
          <ac:cxnSpMkLst>
            <pc:docMk/>
            <pc:sldMk cId="2346560056" sldId="270"/>
            <ac:cxnSpMk id="42" creationId="{6139ADA5-F4D1-4366-9D5C-2DB0788AC3D7}"/>
          </ac:cxnSpMkLst>
        </pc:cxnChg>
        <pc:cxnChg chg="add del">
          <ac:chgData name="Josiah" userId="86fc995c-4f71-4a8b-b711-e49c11fd197b" providerId="ADAL" clId="{D4D04F16-BC9C-4642-BF45-535ED97A7113}" dt="2020-08-12T22:30:37.764" v="5067"/>
          <ac:cxnSpMkLst>
            <pc:docMk/>
            <pc:sldMk cId="2346560056" sldId="270"/>
            <ac:cxnSpMk id="44" creationId="{A34AF974-53E1-4AB0-A3F1-3DBE8370BFEF}"/>
          </ac:cxnSpMkLst>
        </pc:cxnChg>
        <pc:cxnChg chg="add del">
          <ac:chgData name="Josiah" userId="86fc995c-4f71-4a8b-b711-e49c11fd197b" providerId="ADAL" clId="{D4D04F16-BC9C-4642-BF45-535ED97A7113}" dt="2020-08-12T22:30:37.764" v="5067"/>
          <ac:cxnSpMkLst>
            <pc:docMk/>
            <pc:sldMk cId="2346560056" sldId="270"/>
            <ac:cxnSpMk id="46" creationId="{6FD2BFCA-7961-4B81-B4A5-08307AB07F1E}"/>
          </ac:cxnSpMkLst>
        </pc:cxnChg>
        <pc:cxnChg chg="add del">
          <ac:chgData name="Josiah" userId="86fc995c-4f71-4a8b-b711-e49c11fd197b" providerId="ADAL" clId="{D4D04F16-BC9C-4642-BF45-535ED97A7113}" dt="2020-08-12T22:30:37.764" v="5067"/>
          <ac:cxnSpMkLst>
            <pc:docMk/>
            <pc:sldMk cId="2346560056" sldId="270"/>
            <ac:cxnSpMk id="48" creationId="{70C4590E-8366-4730-A6A6-FCED0F4D031D}"/>
          </ac:cxnSpMkLst>
        </pc:cxnChg>
        <pc:cxnChg chg="add del mod">
          <ac:chgData name="Josiah" userId="86fc995c-4f71-4a8b-b711-e49c11fd197b" providerId="ADAL" clId="{D4D04F16-BC9C-4642-BF45-535ED97A7113}" dt="2020-08-12T22:32:43.622" v="5173" actId="478"/>
          <ac:cxnSpMkLst>
            <pc:docMk/>
            <pc:sldMk cId="2346560056" sldId="270"/>
            <ac:cxnSpMk id="50" creationId="{65B1DE97-DFB1-4FD2-AC09-0ACE796F30F5}"/>
          </ac:cxnSpMkLst>
        </pc:cxnChg>
        <pc:cxnChg chg="add del mod">
          <ac:chgData name="Josiah" userId="86fc995c-4f71-4a8b-b711-e49c11fd197b" providerId="ADAL" clId="{D4D04F16-BC9C-4642-BF45-535ED97A7113}" dt="2020-08-12T22:32:43.622" v="5173" actId="478"/>
          <ac:cxnSpMkLst>
            <pc:docMk/>
            <pc:sldMk cId="2346560056" sldId="270"/>
            <ac:cxnSpMk id="52" creationId="{E2813A77-10BD-4DE1-A483-F12EA1B9F056}"/>
          </ac:cxnSpMkLst>
        </pc:cxnChg>
        <pc:cxnChg chg="add mod">
          <ac:chgData name="Josiah" userId="86fc995c-4f71-4a8b-b711-e49c11fd197b" providerId="ADAL" clId="{D4D04F16-BC9C-4642-BF45-535ED97A7113}" dt="2020-08-12T22:31:30.737" v="5100" actId="20577"/>
          <ac:cxnSpMkLst>
            <pc:docMk/>
            <pc:sldMk cId="2346560056" sldId="270"/>
            <ac:cxnSpMk id="54" creationId="{9FA6929F-8E1C-4FFB-9308-29FDC94636C8}"/>
          </ac:cxnSpMkLst>
        </pc:cxnChg>
        <pc:cxnChg chg="add mod">
          <ac:chgData name="Josiah" userId="86fc995c-4f71-4a8b-b711-e49c11fd197b" providerId="ADAL" clId="{D4D04F16-BC9C-4642-BF45-535ED97A7113}" dt="2020-08-12T22:31:37.877" v="5132" actId="20577"/>
          <ac:cxnSpMkLst>
            <pc:docMk/>
            <pc:sldMk cId="2346560056" sldId="270"/>
            <ac:cxnSpMk id="59" creationId="{75156DE2-10F3-4018-BD2C-BB605DA544BB}"/>
          </ac:cxnSpMkLst>
        </pc:cxnChg>
        <pc:cxnChg chg="add mod">
          <ac:chgData name="Josiah" userId="86fc995c-4f71-4a8b-b711-e49c11fd197b" providerId="ADAL" clId="{D4D04F16-BC9C-4642-BF45-535ED97A7113}" dt="2020-08-12T22:31:43.106" v="5159" actId="20577"/>
          <ac:cxnSpMkLst>
            <pc:docMk/>
            <pc:sldMk cId="2346560056" sldId="270"/>
            <ac:cxnSpMk id="62" creationId="{C6DB5F89-E425-490B-AF5A-1137412D6954}"/>
          </ac:cxnSpMkLst>
        </pc:cxnChg>
        <pc:cxnChg chg="add mod">
          <ac:chgData name="Josiah" userId="86fc995c-4f71-4a8b-b711-e49c11fd197b" providerId="ADAL" clId="{D4D04F16-BC9C-4642-BF45-535ED97A7113}" dt="2020-08-12T22:36:44.123" v="5396" actId="14100"/>
          <ac:cxnSpMkLst>
            <pc:docMk/>
            <pc:sldMk cId="2346560056" sldId="270"/>
            <ac:cxnSpMk id="72" creationId="{08B58F9B-B478-47F3-A01D-8182922630F4}"/>
          </ac:cxnSpMkLst>
        </pc:cxnChg>
      </pc:sldChg>
      <pc:sldChg chg="modSp add">
        <pc:chgData name="Josiah" userId="86fc995c-4f71-4a8b-b711-e49c11fd197b" providerId="ADAL" clId="{D4D04F16-BC9C-4642-BF45-535ED97A7113}" dt="2020-08-14T15:46:31.064" v="5870" actId="20577"/>
        <pc:sldMkLst>
          <pc:docMk/>
          <pc:sldMk cId="4234439810" sldId="271"/>
        </pc:sldMkLst>
        <pc:spChg chg="mod">
          <ac:chgData name="Josiah" userId="86fc995c-4f71-4a8b-b711-e49c11fd197b" providerId="ADAL" clId="{D4D04F16-BC9C-4642-BF45-535ED97A7113}" dt="2020-08-14T15:34:41.209" v="5679" actId="20577"/>
          <ac:spMkLst>
            <pc:docMk/>
            <pc:sldMk cId="4234439810" sldId="271"/>
            <ac:spMk id="2" creationId="{F1E2EA04-B3FA-43C2-9FC6-ABF3C434F0EE}"/>
          </ac:spMkLst>
        </pc:spChg>
        <pc:spChg chg="mod">
          <ac:chgData name="Josiah" userId="86fc995c-4f71-4a8b-b711-e49c11fd197b" providerId="ADAL" clId="{D4D04F16-BC9C-4642-BF45-535ED97A7113}" dt="2020-08-14T15:46:31.064" v="5870" actId="20577"/>
          <ac:spMkLst>
            <pc:docMk/>
            <pc:sldMk cId="4234439810" sldId="271"/>
            <ac:spMk id="3" creationId="{8F464282-524E-42E8-B4F1-6E07F5BB0382}"/>
          </ac:spMkLst>
        </pc:spChg>
      </pc:sldChg>
    </pc:docChg>
  </pc:docChgLst>
  <pc:docChgLst>
    <pc:chgData name="Josiah Smith (----)" userId="86fc995c-4f71-4a8b-b711-e49c11fd197b" providerId="ADAL" clId="{D3037A6D-3049-4B99-9D77-1A6E62F56C90}"/>
    <pc:docChg chg="undo modSld">
      <pc:chgData name="Josiah Smith (----)" userId="86fc995c-4f71-4a8b-b711-e49c11fd197b" providerId="ADAL" clId="{D3037A6D-3049-4B99-9D77-1A6E62F56C90}" dt="2020-08-12T18:21:47.531" v="1" actId="1076"/>
      <pc:docMkLst>
        <pc:docMk/>
      </pc:docMkLst>
      <pc:sldChg chg="modSp">
        <pc:chgData name="Josiah Smith (----)" userId="86fc995c-4f71-4a8b-b711-e49c11fd197b" providerId="ADAL" clId="{D3037A6D-3049-4B99-9D77-1A6E62F56C90}" dt="2020-08-12T18:21:47.531" v="1" actId="1076"/>
        <pc:sldMkLst>
          <pc:docMk/>
          <pc:sldMk cId="1962173244" sldId="265"/>
        </pc:sldMkLst>
        <pc:picChg chg="mod">
          <ac:chgData name="Josiah Smith (----)" userId="86fc995c-4f71-4a8b-b711-e49c11fd197b" providerId="ADAL" clId="{D3037A6D-3049-4B99-9D77-1A6E62F56C90}" dt="2020-08-12T18:21:47.531" v="1" actId="1076"/>
          <ac:picMkLst>
            <pc:docMk/>
            <pc:sldMk cId="1962173244" sldId="265"/>
            <ac:picMk id="3" creationId="{7A67485B-5220-494C-A36B-493AE2F941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9F87-6525-4DDF-B644-3B440637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ED7B3-3BD4-4F01-B80C-4B359DB6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5FB1-980E-4338-9869-FD335A15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8D18-DCF0-4C3F-9AA8-9D215841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7D8A-570D-440E-B60C-C3074E24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1D31-BFB0-40A4-93E6-69CC0C1C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E59AB-898D-44A7-873D-A6ECAC7B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3ADB-99A9-4555-9365-108B2516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7918-178E-41E3-8255-06E7034F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5AB5-34F6-47FD-839A-E4F2A126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11A38-D8AB-4689-AD99-E1BB2AFB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F0811-7030-4D42-9B98-1C28113CA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4F55-7592-4F9D-B2A1-5078A517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3E8-F2C5-42DD-9F8B-1666B04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A342-1797-478D-A453-1BE16201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F7AF-3433-4137-BAD5-03A664D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E7A6-48EC-4B2D-A61E-E63A5029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E82E-B50F-465D-A7CD-851C424E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D223-E04D-4933-9AD0-8BC47BF8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7E19-398D-4A08-B5EB-226F45BF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A62-7205-4097-B2F7-49ECC2A8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755C3-18A3-45D3-AAC4-7B028A82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91E7-4C37-409A-922C-1CFBFE04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F453-8FAC-4983-9A9B-A646F53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0DF3-B714-4B32-82C9-2CE39C8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7695-294B-42BE-A928-92ADC9BD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DF14-7DD1-45EE-9C1C-87D4298D2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AC8DB-8C05-4120-9374-ED83C41A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4AA-AA5F-401C-BB2A-DBF1C21F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749FB-700A-4E19-9ED3-495E48E2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DABF-B185-48CF-92B0-A962013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932F-D033-4B32-9C01-DB8FB633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C2E20-4B2F-45F0-9A0C-0C908FD6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D9592-2ED1-42FF-BC3C-7586A250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2D4D7-4546-41B8-9E3C-5EA03626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F82C0-C6C9-41E6-8F13-C5D4F0D2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733E7-B7D6-4895-9662-F67EBCDC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C849-D9BC-49A6-B512-34A150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091E-F4DC-4CDC-BE2D-C2179D5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43CA-5ECF-4632-8F48-9DE6184B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C27C8-01E8-4589-9C0E-BC8B9F9A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769D-40A1-4880-8E06-2EF77BF3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B519-F711-4194-9611-35CD8227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A1398-68ED-4709-9139-47C889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23D6F-5198-4127-A019-796CA0E2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1445-6CB3-455A-8409-FF80022C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06C8-2467-4F6D-999C-8BCA4A93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83A6-9E2C-4AD7-9C9A-99BECD4B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3E34-B5B8-47FB-B74C-FB247B6A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8408-8BCB-44DD-AA10-8EC5CF0D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B201-9C5D-428A-BC6C-33390C60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7459A-25FC-49CD-A6ED-C131E082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3243-2CDB-45C2-A6FB-0170DBE2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486D0-B092-4167-803B-17249B95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FA2DD-453E-4EAB-B4A9-99B971CF1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1814-66D7-469D-BF43-A2E8B8BB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01C2-DCD0-4A13-BA4C-45DC331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1B84-1F82-474B-B5FD-493268D6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7EADB-95CF-4883-91CE-839FBF6D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DD90-6A1A-46F5-BB12-69286B73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3110-7C7B-4CEC-9862-68136DAA1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FE39-3A21-4E05-8195-16B46933977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3B20-78BB-4BCC-A482-5A34749BB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91BC-4EA7-45B3-882F-C2D8FA08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DE4E-10CF-4C6F-A3D4-4382C638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C166-7B9E-4F92-B886-7C905369A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Radar Musical Instrument MATLAB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D539-357E-4DCA-BE0F-CBB96104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Josiah W. Smith</a:t>
            </a:r>
          </a:p>
          <a:p>
            <a:r>
              <a:rPr lang="en-US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324138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7485B-5220-494C-A36B-493AE2F9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9" y="340350"/>
            <a:ext cx="7994346" cy="353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6D8F85-B532-4F66-B7AB-EC11159F7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409"/>
          <a:stretch/>
        </p:blipFill>
        <p:spPr>
          <a:xfrm>
            <a:off x="4815697" y="4385047"/>
            <a:ext cx="6208371" cy="174212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BCD76-92C0-4886-ACB9-3071045891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42503" y="4375242"/>
            <a:ext cx="973194" cy="39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3F0E2-23C6-4AC2-BBA8-7B7D68CE4519}"/>
              </a:ext>
            </a:extLst>
          </p:cNvPr>
          <p:cNvSpPr txBox="1"/>
          <p:nvPr/>
        </p:nvSpPr>
        <p:spPr>
          <a:xfrm>
            <a:off x="489057" y="4190576"/>
            <a:ext cx="3353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reader console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8D34-C5BE-41EF-85E5-B3192A38D37A}"/>
              </a:ext>
            </a:extLst>
          </p:cNvPr>
          <p:cNvSpPr txBox="1"/>
          <p:nvPr/>
        </p:nvSpPr>
        <p:spPr>
          <a:xfrm>
            <a:off x="388999" y="6278446"/>
            <a:ext cx="6907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 are now ready for real-time music or visualization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C0B590-C156-4545-A6B0-D6337D5CFCC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048446" y="1506281"/>
            <a:ext cx="790108" cy="1155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C2FEB-8F97-4E81-B4BE-235EFFCB56BB}"/>
              </a:ext>
            </a:extLst>
          </p:cNvPr>
          <p:cNvSpPr txBox="1"/>
          <p:nvPr/>
        </p:nvSpPr>
        <p:spPr>
          <a:xfrm>
            <a:off x="8838554" y="767617"/>
            <a:ext cx="31952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streaming the frames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are using the data reader, it will show the frames as they come in real-time: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EE32F5-5D9E-482E-BDF6-76A7947396D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160590" y="3373475"/>
            <a:ext cx="965500" cy="10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C32E24-61FA-4015-8DBE-851BC82D37BF}"/>
              </a:ext>
            </a:extLst>
          </p:cNvPr>
          <p:cNvSpPr txBox="1"/>
          <p:nvPr/>
        </p:nvSpPr>
        <p:spPr>
          <a:xfrm>
            <a:off x="9126090" y="3298353"/>
            <a:ext cx="1897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the capture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3096C6-AC69-4B39-9EAB-E041F796D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082"/>
          <a:stretch/>
        </p:blipFill>
        <p:spPr>
          <a:xfrm>
            <a:off x="9804686" y="1897516"/>
            <a:ext cx="1498818" cy="11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250B2-1907-4BB0-9BA2-F8E80A37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96" y="1577044"/>
            <a:ext cx="8111910" cy="353596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F6076-FA3E-4175-B11F-766FEF3D33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72029" y="2766483"/>
            <a:ext cx="427628" cy="19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7FC59-04FE-466E-B5DE-085998036060}"/>
              </a:ext>
            </a:extLst>
          </p:cNvPr>
          <p:cNvSpPr txBox="1"/>
          <p:nvPr/>
        </p:nvSpPr>
        <p:spPr>
          <a:xfrm>
            <a:off x="251152" y="2581817"/>
            <a:ext cx="2020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FFT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43C1B-29FC-4912-974D-000D5633035F}"/>
              </a:ext>
            </a:extLst>
          </p:cNvPr>
          <p:cNvSpPr txBox="1"/>
          <p:nvPr/>
        </p:nvSpPr>
        <p:spPr>
          <a:xfrm>
            <a:off x="550884" y="1712851"/>
            <a:ext cx="1834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Maximum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8E869-14C0-4918-85BE-6F72DFAB9654}"/>
              </a:ext>
            </a:extLst>
          </p:cNvPr>
          <p:cNvSpPr txBox="1"/>
          <p:nvPr/>
        </p:nvSpPr>
        <p:spPr>
          <a:xfrm>
            <a:off x="3594063" y="331628"/>
            <a:ext cx="34692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Maximum cross-range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this example the cross-range domain will be [-0.1,0.1]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2EDD-3A88-4A1F-A2B1-C0CD54C1C409}"/>
              </a:ext>
            </a:extLst>
          </p:cNvPr>
          <p:cNvSpPr txBox="1"/>
          <p:nvPr/>
        </p:nvSpPr>
        <p:spPr>
          <a:xfrm>
            <a:off x="251152" y="4864033"/>
            <a:ext cx="20208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would you like to see in real-time?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C977F-3ADF-4D54-92D5-ED5A3AFB552A}"/>
              </a:ext>
            </a:extLst>
          </p:cNvPr>
          <p:cNvSpPr txBox="1"/>
          <p:nvPr/>
        </p:nvSpPr>
        <p:spPr>
          <a:xfrm>
            <a:off x="8083420" y="704159"/>
            <a:ext cx="20208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FCNN to use for enhancement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9E0A9-537A-452B-8CE5-7B598242D83D}"/>
              </a:ext>
            </a:extLst>
          </p:cNvPr>
          <p:cNvSpPr txBox="1"/>
          <p:nvPr/>
        </p:nvSpPr>
        <p:spPr>
          <a:xfrm>
            <a:off x="7762167" y="5487429"/>
            <a:ext cx="2174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iterations for small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D4D05-87DE-4CDE-B48C-5C8105C61333}"/>
              </a:ext>
            </a:extLst>
          </p:cNvPr>
          <p:cNvSpPr txBox="1"/>
          <p:nvPr/>
        </p:nvSpPr>
        <p:spPr>
          <a:xfrm>
            <a:off x="2496706" y="5528659"/>
            <a:ext cx="20208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until stopped (by pressing again, to disengage)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03744-9DE6-4C9B-901D-613477AE1BC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67892" y="2082183"/>
            <a:ext cx="1863137" cy="41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98AD4C-C587-4F54-AA78-F821ED24598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68147" y="1254958"/>
            <a:ext cx="1260521" cy="132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FD1B15-8530-41D9-A0E6-FFE81F4CB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72029" y="4482303"/>
            <a:ext cx="1161636" cy="84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BEFB70-4676-406A-AE50-64B9F528943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576457" y="1350490"/>
            <a:ext cx="1517402" cy="32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459E4D-AECE-46C6-BC34-B5E2DF18738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507145" y="4584228"/>
            <a:ext cx="996524" cy="94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F542B-68F8-413B-9EFB-5B1A6EBE07C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5518904" y="4864033"/>
            <a:ext cx="308072" cy="66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1819E7-C922-44A0-BEB8-C308C2529DE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762167" y="4945225"/>
            <a:ext cx="1087008" cy="542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CC8D88-3AF6-43AB-A8D7-CC2E41ED7B8F}"/>
              </a:ext>
            </a:extLst>
          </p:cNvPr>
          <p:cNvSpPr txBox="1"/>
          <p:nvPr/>
        </p:nvSpPr>
        <p:spPr>
          <a:xfrm>
            <a:off x="4739968" y="5528659"/>
            <a:ext cx="2174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for a certain number of iterations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D019AE-072C-4435-A57A-C12AD6C3F8E0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463841" y="756409"/>
            <a:ext cx="1969824" cy="132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AF2DA6-774E-4657-A2D7-E91F7A0C564B}"/>
              </a:ext>
            </a:extLst>
          </p:cNvPr>
          <p:cNvSpPr txBox="1"/>
          <p:nvPr/>
        </p:nvSpPr>
        <p:spPr>
          <a:xfrm>
            <a:off x="53852" y="387077"/>
            <a:ext cx="2819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Real Time Visualization Tab</a:t>
            </a:r>
          </a:p>
        </p:txBody>
      </p:sp>
    </p:spTree>
    <p:extLst>
      <p:ext uri="{BB962C8B-B14F-4D97-AF65-F5344CB8AC3E}">
        <p14:creationId xmlns:p14="http://schemas.microsoft.com/office/powerpoint/2010/main" val="389332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EC855B-5548-4229-BD85-7DAD2FDA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57" y="2730122"/>
            <a:ext cx="7994346" cy="353596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3E416E-B10F-4206-B29B-717682C4184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1716" y="4587216"/>
            <a:ext cx="1621971" cy="179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5B4337-2DB3-4A20-808E-C3151881184B}"/>
              </a:ext>
            </a:extLst>
          </p:cNvPr>
          <p:cNvSpPr txBox="1"/>
          <p:nvPr/>
        </p:nvSpPr>
        <p:spPr>
          <a:xfrm>
            <a:off x="1768644" y="6192943"/>
            <a:ext cx="117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Scale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643AF-9314-4DD9-A9AA-62F90C2FF5E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941716" y="4522717"/>
            <a:ext cx="1206335" cy="97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BB6BAF-7B5C-458E-8D02-9F535EC82C7B}"/>
              </a:ext>
            </a:extLst>
          </p:cNvPr>
          <p:cNvSpPr txBox="1"/>
          <p:nvPr/>
        </p:nvSpPr>
        <p:spPr>
          <a:xfrm>
            <a:off x="920839" y="5179513"/>
            <a:ext cx="20208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key for audio or MIDI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54A99A-A73C-4BAE-9035-12D06C90619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779082" y="4310328"/>
            <a:ext cx="1984111" cy="12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8B24A0-33C5-436C-8D16-12C787A92ED8}"/>
              </a:ext>
            </a:extLst>
          </p:cNvPr>
          <p:cNvSpPr txBox="1"/>
          <p:nvPr/>
        </p:nvSpPr>
        <p:spPr>
          <a:xfrm>
            <a:off x="758205" y="3839961"/>
            <a:ext cx="20208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octave to have the first note (4 is the middle of the piano)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D49C14-A345-4414-985E-C0B1777E5BE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40041" y="1032796"/>
            <a:ext cx="1223152" cy="280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7DCA4-4DFF-439E-9774-4C5036035531}"/>
              </a:ext>
            </a:extLst>
          </p:cNvPr>
          <p:cNvSpPr txBox="1"/>
          <p:nvPr/>
        </p:nvSpPr>
        <p:spPr>
          <a:xfrm>
            <a:off x="324197" y="155633"/>
            <a:ext cx="32158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 of the recent note buffer (if you have a smaller number of notes, it can change notes more easily as it takes the mode of the recent notes to choose the current note)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5DE4A-5CEF-4F3F-912F-833C566DAC9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811768" y="1073562"/>
            <a:ext cx="53711" cy="254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23AB68-867B-445C-8B8D-EF7ABC313975}"/>
              </a:ext>
            </a:extLst>
          </p:cNvPr>
          <p:cNvSpPr txBox="1"/>
          <p:nvPr/>
        </p:nvSpPr>
        <p:spPr>
          <a:xfrm>
            <a:off x="6021186" y="268751"/>
            <a:ext cx="16265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you want to use Doppler?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B17E1-9709-4190-B5BB-93209C4ED995}"/>
              </a:ext>
            </a:extLst>
          </p:cNvPr>
          <p:cNvSpPr txBox="1"/>
          <p:nvPr/>
        </p:nvSpPr>
        <p:spPr>
          <a:xfrm>
            <a:off x="721101" y="3032272"/>
            <a:ext cx="24626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many notes would you like in your scale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9708AA-4869-4EF7-835C-F47C91DA275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83775" y="3355438"/>
            <a:ext cx="1579418" cy="802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E927F7-B62C-4845-AA61-41965C8B04AD}"/>
              </a:ext>
            </a:extLst>
          </p:cNvPr>
          <p:cNvSpPr txBox="1"/>
          <p:nvPr/>
        </p:nvSpPr>
        <p:spPr>
          <a:xfrm>
            <a:off x="205712" y="2037845"/>
            <a:ext cx="29780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 of the recent modulation buffer (changes how easily modulation can change)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2B3C5-6596-4739-B6F9-B0E227D809B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83775" y="2499510"/>
            <a:ext cx="1579418" cy="1492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12BBE9-382A-441E-A977-7C77DB62B9B4}"/>
              </a:ext>
            </a:extLst>
          </p:cNvPr>
          <p:cNvSpPr txBox="1"/>
          <p:nvPr/>
        </p:nvSpPr>
        <p:spPr>
          <a:xfrm>
            <a:off x="3855040" y="150232"/>
            <a:ext cx="20208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long to output the current note to audio or MIDI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320F7B-3471-4B85-ACE1-C0193460F79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212082" y="915082"/>
            <a:ext cx="1622366" cy="2700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ABEFE0-AD98-428A-AD48-105DC91A385D}"/>
              </a:ext>
            </a:extLst>
          </p:cNvPr>
          <p:cNvSpPr txBox="1"/>
          <p:nvPr/>
        </p:nvSpPr>
        <p:spPr>
          <a:xfrm>
            <a:off x="8191490" y="1161406"/>
            <a:ext cx="39113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many frames to use for the Doppler NUFFT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FDA593-C9BC-4DF8-9D5C-040B585C53A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161838" y="1484572"/>
            <a:ext cx="2029652" cy="2194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D30C94-9C50-4B07-B26A-10A6E992E126}"/>
              </a:ext>
            </a:extLst>
          </p:cNvPr>
          <p:cNvSpPr txBox="1"/>
          <p:nvPr/>
        </p:nvSpPr>
        <p:spPr>
          <a:xfrm>
            <a:off x="7696950" y="152250"/>
            <a:ext cx="3773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you want to use the particle filter to track Doppler?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69C965-A80D-40C1-84F3-496660CC9942}"/>
              </a:ext>
            </a:extLst>
          </p:cNvPr>
          <p:cNvCxnSpPr>
            <a:cxnSpLocks/>
          </p:cNvCxnSpPr>
          <p:nvPr/>
        </p:nvCxnSpPr>
        <p:spPr>
          <a:xfrm flipH="1">
            <a:off x="5212084" y="798581"/>
            <a:ext cx="3040089" cy="318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09D602-4532-4E0F-A71D-C5DD7F74E763}"/>
              </a:ext>
            </a:extLst>
          </p:cNvPr>
          <p:cNvSpPr txBox="1"/>
          <p:nvPr/>
        </p:nvSpPr>
        <p:spPr>
          <a:xfrm>
            <a:off x="8349746" y="1909959"/>
            <a:ext cx="31211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Doppler NUFFT bins (recommended: 32)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B009B4-D09D-4677-8FE4-5B65292CC0C4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6222521" y="2233125"/>
            <a:ext cx="2127225" cy="167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82BD0-C3BA-4E0B-940C-15A07BBD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72" y="1674747"/>
            <a:ext cx="7994346" cy="353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284B7-F3DA-4520-9808-0731A3C61C86}"/>
              </a:ext>
            </a:extLst>
          </p:cNvPr>
          <p:cNvSpPr txBox="1"/>
          <p:nvPr/>
        </p:nvSpPr>
        <p:spPr>
          <a:xfrm>
            <a:off x="156852" y="2198520"/>
            <a:ext cx="19194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particle diffusion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BC774A-15DC-4B2D-A44A-A1ADF8ED778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76301" y="2660185"/>
            <a:ext cx="5006143" cy="274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1D50-BB97-4A99-8A9B-0BD28D42A7FD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4784285" y="4052045"/>
            <a:ext cx="1225817" cy="12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F0BD54-A1A8-4BE8-A64A-E8502E251448}"/>
              </a:ext>
            </a:extLst>
          </p:cNvPr>
          <p:cNvSpPr txBox="1"/>
          <p:nvPr/>
        </p:nvSpPr>
        <p:spPr>
          <a:xfrm>
            <a:off x="183398" y="3270821"/>
            <a:ext cx="19194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resampling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D15F72-B85C-47D7-AF9F-7A360BEFCD6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102847" y="3083420"/>
            <a:ext cx="5137538" cy="64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565F7F-3EDC-466E-9A19-A330B4E0DE0E}"/>
              </a:ext>
            </a:extLst>
          </p:cNvPr>
          <p:cNvSpPr txBox="1"/>
          <p:nvPr/>
        </p:nvSpPr>
        <p:spPr>
          <a:xfrm>
            <a:off x="29613" y="4379264"/>
            <a:ext cx="22004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particles for the localization particle filter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000829-E17A-40CF-8BD3-F097F70F0FA5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230087" y="3581228"/>
            <a:ext cx="5010298" cy="1259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EC1C63-3198-4D66-B7C7-BED1A910CBF9}"/>
              </a:ext>
            </a:extLst>
          </p:cNvPr>
          <p:cNvSpPr txBox="1"/>
          <p:nvPr/>
        </p:nvSpPr>
        <p:spPr>
          <a:xfrm>
            <a:off x="3684048" y="5281887"/>
            <a:ext cx="2200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via MIDI?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52FB0C-E4C5-4C02-9E5D-D5892C799618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978535" y="4132845"/>
            <a:ext cx="817666" cy="164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43870-30DD-4870-857A-9825D652872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240385" y="532410"/>
            <a:ext cx="454377" cy="1980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05C37E-71CE-41B6-AC92-91E2430F2D4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7990453" y="4123128"/>
            <a:ext cx="2856950" cy="1674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655EB2-EB7B-43DC-9CC5-8D45016F2B7C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7547957" y="4132008"/>
            <a:ext cx="707252" cy="1649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CF1D77-B569-4B27-B944-6E6C6F2167A3}"/>
              </a:ext>
            </a:extLst>
          </p:cNvPr>
          <p:cNvSpPr txBox="1"/>
          <p:nvPr/>
        </p:nvSpPr>
        <p:spPr>
          <a:xfrm>
            <a:off x="4878298" y="5781432"/>
            <a:ext cx="22004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Move MIDI knob 1 so you can see it moving in your DAW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3A7840-62D3-43D1-B0F3-7232ABCD9387}"/>
              </a:ext>
            </a:extLst>
          </p:cNvPr>
          <p:cNvSpPr txBox="1"/>
          <p:nvPr/>
        </p:nvSpPr>
        <p:spPr>
          <a:xfrm>
            <a:off x="9734811" y="306543"/>
            <a:ext cx="18878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Amplitude of outputted audio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6FB184-CE4D-4161-AC3B-33E12EAF2A66}"/>
              </a:ext>
            </a:extLst>
          </p:cNvPr>
          <p:cNvSpPr txBox="1"/>
          <p:nvPr/>
        </p:nvSpPr>
        <p:spPr>
          <a:xfrm>
            <a:off x="9449188" y="5797474"/>
            <a:ext cx="27964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 of your MIDI device</a:t>
            </a:r>
          </a:p>
          <a:p>
            <a:r>
              <a:rPr lang="en-US" dirty="0"/>
              <a:t>Use MATLAB </a:t>
            </a:r>
            <a:r>
              <a:rPr lang="en-US" dirty="0" err="1"/>
              <a:t>mididevino</a:t>
            </a:r>
            <a:r>
              <a:rPr lang="en-US" dirty="0"/>
              <a:t>() to find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C3469-4003-4830-B6B4-067B06219D9A}"/>
              </a:ext>
            </a:extLst>
          </p:cNvPr>
          <p:cNvSpPr txBox="1"/>
          <p:nvPr/>
        </p:nvSpPr>
        <p:spPr>
          <a:xfrm>
            <a:off x="2319543" y="944479"/>
            <a:ext cx="2200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PF or DPF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BDC7B-88BA-4E43-A53E-7F26E56BEAC1}"/>
              </a:ext>
            </a:extLst>
          </p:cNvPr>
          <p:cNvSpPr txBox="1"/>
          <p:nvPr/>
        </p:nvSpPr>
        <p:spPr>
          <a:xfrm>
            <a:off x="6140148" y="163078"/>
            <a:ext cx="2200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via Audio?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3A9B5-D54D-4DF6-8BAA-B85E86139D88}"/>
              </a:ext>
            </a:extLst>
          </p:cNvPr>
          <p:cNvSpPr txBox="1"/>
          <p:nvPr/>
        </p:nvSpPr>
        <p:spPr>
          <a:xfrm>
            <a:off x="7154972" y="5781432"/>
            <a:ext cx="22004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Move MIDI knob 2 so you can see it moving in your DAW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E8D369-9CEA-49B7-9848-93C5C7A4648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8091577" y="1389841"/>
            <a:ext cx="400317" cy="159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7E8D0C5-14D2-4F4B-ADFF-B65D160BDC1D}"/>
              </a:ext>
            </a:extLst>
          </p:cNvPr>
          <p:cNvSpPr txBox="1"/>
          <p:nvPr/>
        </p:nvSpPr>
        <p:spPr>
          <a:xfrm>
            <a:off x="7547957" y="743510"/>
            <a:ext cx="18878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of audio waveform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FF78C7-B804-486C-80AF-1076430AB78A}"/>
              </a:ext>
            </a:extLst>
          </p:cNvPr>
          <p:cNvSpPr txBox="1"/>
          <p:nvPr/>
        </p:nvSpPr>
        <p:spPr>
          <a:xfrm>
            <a:off x="3375215" y="207169"/>
            <a:ext cx="2552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improved tracking?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36A6AD-1D26-4A24-9D13-E1EB9F152C2D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8703895" y="952874"/>
            <a:ext cx="1974853" cy="2061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D404B1-EA6B-4A2C-ADA0-F83615152A61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651681" y="576501"/>
            <a:ext cx="1596204" cy="1948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51806B2-BBF5-4C82-9283-FDF36D73A504}"/>
              </a:ext>
            </a:extLst>
          </p:cNvPr>
          <p:cNvSpPr txBox="1"/>
          <p:nvPr/>
        </p:nvSpPr>
        <p:spPr>
          <a:xfrm>
            <a:off x="5498088" y="737137"/>
            <a:ext cx="1564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frames for DPF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C4CE05-C6B9-42C4-A198-CACE97C7729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280143" y="1383468"/>
            <a:ext cx="886105" cy="1274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C1925A-F6CD-4D66-AB9B-AB6619C2853E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19780" y="1313811"/>
            <a:ext cx="2873655" cy="142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61B58DD-2822-4B7E-991F-FA06B90CF505}"/>
              </a:ext>
            </a:extLst>
          </p:cNvPr>
          <p:cNvSpPr txBox="1"/>
          <p:nvPr/>
        </p:nvSpPr>
        <p:spPr>
          <a:xfrm>
            <a:off x="10435103" y="2288565"/>
            <a:ext cx="17240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1/ε weighting for the cross-range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6569CC-2550-49F1-8437-5DE61E084189}"/>
              </a:ext>
            </a:extLst>
          </p:cNvPr>
          <p:cNvSpPr txBox="1"/>
          <p:nvPr/>
        </p:nvSpPr>
        <p:spPr>
          <a:xfrm>
            <a:off x="10435103" y="3477500"/>
            <a:ext cx="17240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1/ε weighting for the range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CF4285-E0D2-4457-B21B-FE30034C377B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7346217" y="3442727"/>
            <a:ext cx="3088886" cy="35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116B97-0BCA-4040-82B3-19C632330244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7346217" y="2750230"/>
            <a:ext cx="3088886" cy="52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4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CFF1DE-BB86-47C3-A8A7-3B78956E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72" y="1674747"/>
            <a:ext cx="7994346" cy="353596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5C1464-3F11-4585-B924-EB12BD4DC14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78578" y="3422961"/>
            <a:ext cx="2636554" cy="219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FC11F8-CBF4-4A5D-BEF3-8158FF57FD13}"/>
              </a:ext>
            </a:extLst>
          </p:cNvPr>
          <p:cNvSpPr txBox="1"/>
          <p:nvPr/>
        </p:nvSpPr>
        <p:spPr>
          <a:xfrm>
            <a:off x="5308242" y="308062"/>
            <a:ext cx="22004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Threshold to activate modulation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8456A-975B-4262-91EF-9D6143DE0C89}"/>
              </a:ext>
            </a:extLst>
          </p:cNvPr>
          <p:cNvSpPr txBox="1"/>
          <p:nvPr/>
        </p:nvSpPr>
        <p:spPr>
          <a:xfrm>
            <a:off x="156852" y="2198520"/>
            <a:ext cx="19194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particle diffusion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10F048-FF50-4F8F-9C68-D02FE34666C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76301" y="2660185"/>
            <a:ext cx="2435314" cy="42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96C977-31C9-4FD3-972E-8C7AD093FB69}"/>
              </a:ext>
            </a:extLst>
          </p:cNvPr>
          <p:cNvSpPr txBox="1"/>
          <p:nvPr/>
        </p:nvSpPr>
        <p:spPr>
          <a:xfrm>
            <a:off x="183398" y="3270821"/>
            <a:ext cx="19194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resampling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04469-6703-46B5-8B9E-89C6A5D8CAB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02847" y="3278038"/>
            <a:ext cx="2434647" cy="454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2BC4CE-C870-4F97-BEE5-C381B79C8884}"/>
              </a:ext>
            </a:extLst>
          </p:cNvPr>
          <p:cNvSpPr txBox="1"/>
          <p:nvPr/>
        </p:nvSpPr>
        <p:spPr>
          <a:xfrm>
            <a:off x="254573" y="5299303"/>
            <a:ext cx="17240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1/ε weighting for the Doppler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008119-2110-4944-8DD0-669F42A31D6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20169" y="954393"/>
            <a:ext cx="388310" cy="167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923BA-F8F6-463A-89AA-F3584638817A}"/>
              </a:ext>
            </a:extLst>
          </p:cNvPr>
          <p:cNvSpPr txBox="1"/>
          <p:nvPr/>
        </p:nvSpPr>
        <p:spPr>
          <a:xfrm>
            <a:off x="7753104" y="462372"/>
            <a:ext cx="22004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modulation quantization levels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69ED-6527-4161-AC76-C65C5D1E5FC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137292" y="2349593"/>
            <a:ext cx="4485314" cy="89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0314E9-06C6-4705-9F23-5E2E91C596A8}"/>
              </a:ext>
            </a:extLst>
          </p:cNvPr>
          <p:cNvSpPr txBox="1"/>
          <p:nvPr/>
        </p:nvSpPr>
        <p:spPr>
          <a:xfrm>
            <a:off x="4919932" y="5961418"/>
            <a:ext cx="22004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frames for the MTI filter (recommended: 4)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4067F8-D285-4081-8D4A-EE0C8B4DB2A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818519" y="3732486"/>
            <a:ext cx="1201650" cy="2228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1A855-47A0-4FA1-8FDD-1B90EDE4F33C}"/>
              </a:ext>
            </a:extLst>
          </p:cNvPr>
          <p:cNvSpPr txBox="1"/>
          <p:nvPr/>
        </p:nvSpPr>
        <p:spPr>
          <a:xfrm>
            <a:off x="2383872" y="5774609"/>
            <a:ext cx="22004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particles for the Doppler particle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C579C4-0863-4944-8906-4DE2A95C3DC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484109" y="3571337"/>
            <a:ext cx="1217287" cy="220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DCA7D4-866B-4A68-9432-AA1F6E3E6DEC}"/>
              </a:ext>
            </a:extLst>
          </p:cNvPr>
          <p:cNvSpPr txBox="1"/>
          <p:nvPr/>
        </p:nvSpPr>
        <p:spPr>
          <a:xfrm>
            <a:off x="10622606" y="1610929"/>
            <a:ext cx="141254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particle diffusion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88F0CA-DCFF-4766-AC2B-CBF6AC4124EF}"/>
              </a:ext>
            </a:extLst>
          </p:cNvPr>
          <p:cNvSpPr txBox="1"/>
          <p:nvPr/>
        </p:nvSpPr>
        <p:spPr>
          <a:xfrm>
            <a:off x="10659243" y="3413910"/>
            <a:ext cx="13759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resampling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921E6-4839-421E-A19F-6B4DBC9B045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137292" y="3352738"/>
            <a:ext cx="4521951" cy="66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B3CE0C-9605-4FDC-92CA-5DFFE346B7B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096000" y="3732486"/>
            <a:ext cx="2442109" cy="197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466B80-304C-4847-9B6B-233AE411D52C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096000" y="3505262"/>
            <a:ext cx="4960048" cy="2117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1AE7FE-889A-47ED-A55E-5B5681F52CF0}"/>
              </a:ext>
            </a:extLst>
          </p:cNvPr>
          <p:cNvSpPr txBox="1"/>
          <p:nvPr/>
        </p:nvSpPr>
        <p:spPr>
          <a:xfrm>
            <a:off x="7268090" y="5706936"/>
            <a:ext cx="25400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particles for the cross-range oscillation particle filter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2F8C4E-81D8-4B9D-B5C0-2F24ABCA053D}"/>
              </a:ext>
            </a:extLst>
          </p:cNvPr>
          <p:cNvSpPr txBox="1"/>
          <p:nvPr/>
        </p:nvSpPr>
        <p:spPr>
          <a:xfrm>
            <a:off x="10194045" y="5622468"/>
            <a:ext cx="17240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1/ε weighting for the cross-range oscillation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508EF-9745-4C2E-9CBF-37D8DAE3D20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096000" y="924037"/>
            <a:ext cx="1657104" cy="195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07E792-9E95-44AB-B03A-FF81B839C5C9}"/>
              </a:ext>
            </a:extLst>
          </p:cNvPr>
          <p:cNvSpPr txBox="1"/>
          <p:nvPr/>
        </p:nvSpPr>
        <p:spPr>
          <a:xfrm>
            <a:off x="2654777" y="250251"/>
            <a:ext cx="22004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you want to use modulation?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BFC8B7-0C60-440A-9815-C35E6831B99F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755014" y="896582"/>
            <a:ext cx="1218561" cy="16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3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4B11D-28CF-487B-9669-AA5E6E90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37" y="1019270"/>
            <a:ext cx="7994346" cy="3535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D59850-89DC-4F60-94D0-7AB7B35669CB}"/>
              </a:ext>
            </a:extLst>
          </p:cNvPr>
          <p:cNvSpPr txBox="1"/>
          <p:nvPr/>
        </p:nvSpPr>
        <p:spPr>
          <a:xfrm>
            <a:off x="1419957" y="2310280"/>
            <a:ext cx="1919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FCNN to use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473B71-D37C-43A5-A37D-DA9293F9B4B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379682" y="2956611"/>
            <a:ext cx="1548987" cy="43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5BD4B9-B1F2-4E92-82EC-280F2CE149CD}"/>
              </a:ext>
            </a:extLst>
          </p:cNvPr>
          <p:cNvSpPr txBox="1"/>
          <p:nvPr/>
        </p:nvSpPr>
        <p:spPr>
          <a:xfrm>
            <a:off x="1411643" y="1178324"/>
            <a:ext cx="19194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deviation used for resampling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3A2FBF-D1D5-4465-B704-0A8CC2E1E2F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31092" y="1639989"/>
            <a:ext cx="2262475" cy="163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5449A6-6148-4F05-B303-D995E5CC3D13}"/>
              </a:ext>
            </a:extLst>
          </p:cNvPr>
          <p:cNvSpPr txBox="1"/>
          <p:nvPr/>
        </p:nvSpPr>
        <p:spPr>
          <a:xfrm>
            <a:off x="2968944" y="4806882"/>
            <a:ext cx="1919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cross-range vs time plot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A75FF5-9DE4-4A8D-920A-D76E3916654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28669" y="3645258"/>
            <a:ext cx="2048370" cy="1161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AB084A-1F5C-4C93-9CD6-73F2B79F7113}"/>
              </a:ext>
            </a:extLst>
          </p:cNvPr>
          <p:cNvSpPr txBox="1"/>
          <p:nvPr/>
        </p:nvSpPr>
        <p:spPr>
          <a:xfrm>
            <a:off x="7510464" y="4696122"/>
            <a:ext cx="1919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oscillation plot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DA515-9241-4DBD-A1A9-F84FC78D8B22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090399" y="3771900"/>
            <a:ext cx="2379790" cy="9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13E10D-3C02-4EF8-B256-687D4F5D9C94}"/>
              </a:ext>
            </a:extLst>
          </p:cNvPr>
          <p:cNvSpPr txBox="1"/>
          <p:nvPr/>
        </p:nvSpPr>
        <p:spPr>
          <a:xfrm>
            <a:off x="5477656" y="4768312"/>
            <a:ext cx="19194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real-time Doppler FFT plot and Doppler vs time plots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D07F34-207D-4920-8F62-0541DF220845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042027" y="3919168"/>
            <a:ext cx="395354" cy="84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3E6278-ADE9-431E-AFDB-CBCF9A9A69CA}"/>
              </a:ext>
            </a:extLst>
          </p:cNvPr>
          <p:cNvSpPr txBox="1"/>
          <p:nvPr/>
        </p:nvSpPr>
        <p:spPr>
          <a:xfrm>
            <a:off x="123793" y="3959572"/>
            <a:ext cx="21825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the live music only a few iterations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CF9721-2AB9-4348-8FFA-913A5A08294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06381" y="3882580"/>
            <a:ext cx="1622288" cy="4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93AFD-2A56-4EB7-9199-C46E2196FB34}"/>
              </a:ext>
            </a:extLst>
          </p:cNvPr>
          <p:cNvSpPr txBox="1"/>
          <p:nvPr/>
        </p:nvSpPr>
        <p:spPr>
          <a:xfrm>
            <a:off x="219442" y="3201322"/>
            <a:ext cx="24250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iterations for the small test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78BEFF-4134-471F-AA4A-A1D737291E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644518" y="3524488"/>
            <a:ext cx="2267562" cy="17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B6DAD14-C56A-4857-93DB-390DF7BE1F9F}"/>
              </a:ext>
            </a:extLst>
          </p:cNvPr>
          <p:cNvSpPr txBox="1"/>
          <p:nvPr/>
        </p:nvSpPr>
        <p:spPr>
          <a:xfrm>
            <a:off x="3546323" y="240744"/>
            <a:ext cx="1919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2-D position scatter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A6929F-8E1C-4FFB-9308-29FDC94636C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506048" y="887075"/>
            <a:ext cx="1470991" cy="267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70A2EE-B25B-42DF-B524-0F7564A43152}"/>
              </a:ext>
            </a:extLst>
          </p:cNvPr>
          <p:cNvSpPr txBox="1"/>
          <p:nvPr/>
        </p:nvSpPr>
        <p:spPr>
          <a:xfrm>
            <a:off x="5658553" y="240744"/>
            <a:ext cx="1919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range vs time plot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156DE2-10F3-4018-BD2C-BB605DA544BB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6042026" y="887075"/>
            <a:ext cx="576252" cy="2385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556A0A-0E0B-4BE1-865C-E03E444EFA7F}"/>
              </a:ext>
            </a:extLst>
          </p:cNvPr>
          <p:cNvSpPr txBox="1"/>
          <p:nvPr/>
        </p:nvSpPr>
        <p:spPr>
          <a:xfrm>
            <a:off x="7746515" y="245950"/>
            <a:ext cx="1919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real-time RMA image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DB5F89-E425-490B-AF5A-1137412D6954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6069246" y="892281"/>
            <a:ext cx="2636994" cy="2536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2E7E237-255A-4884-BBE8-62D244E27C17}"/>
              </a:ext>
            </a:extLst>
          </p:cNvPr>
          <p:cNvSpPr txBox="1"/>
          <p:nvPr/>
        </p:nvSpPr>
        <p:spPr>
          <a:xfrm>
            <a:off x="9605051" y="5045311"/>
            <a:ext cx="20208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until stopped (by pressing again, to disengage)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B58F9B-B478-47F3-A01D-8182922630F4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474674" y="4282738"/>
            <a:ext cx="1140816" cy="76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EA04-B3FA-43C2-9FC6-ABF3C43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4282-524E-42E8-B4F1-6E07F5BB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TI mmWave Studio 2.1.0.1</a:t>
            </a:r>
          </a:p>
          <a:p>
            <a:r>
              <a:rPr lang="en-US" dirty="0"/>
              <a:t>Install TI mmWave Studio 1.0.0.0 for ES2.0 firmware</a:t>
            </a:r>
          </a:p>
          <a:p>
            <a:r>
              <a:rPr lang="en-US" dirty="0"/>
              <a:t>Install TI DFP 1.2.5.1 for ES3.0 firmware</a:t>
            </a:r>
          </a:p>
        </p:txBody>
      </p:sp>
    </p:spTree>
    <p:extLst>
      <p:ext uri="{BB962C8B-B14F-4D97-AF65-F5344CB8AC3E}">
        <p14:creationId xmlns:p14="http://schemas.microsoft.com/office/powerpoint/2010/main" val="42344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ABA743-7A98-4643-8EC9-173C9D14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5" y="1661019"/>
            <a:ext cx="8005467" cy="3535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DD396-24B5-4AC6-8C87-32952FB1ECF9}"/>
              </a:ext>
            </a:extLst>
          </p:cNvPr>
          <p:cNvSpPr txBox="1"/>
          <p:nvPr/>
        </p:nvSpPr>
        <p:spPr>
          <a:xfrm>
            <a:off x="9075213" y="442798"/>
            <a:ext cx="26600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Connect to mmWave Studio</a:t>
            </a:r>
          </a:p>
          <a:p>
            <a:r>
              <a:rPr lang="en-US" dirty="0"/>
              <a:t>- Now we can control mmWave Studio</a:t>
            </a:r>
          </a:p>
          <a:p>
            <a:endParaRPr lang="en-US" dirty="0"/>
          </a:p>
          <a:p>
            <a:r>
              <a:rPr lang="en-US" dirty="0"/>
              <a:t>If it fails or stalls: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 </a:t>
            </a:r>
            <a:r>
              <a:rPr lang="en-US" dirty="0" err="1"/>
              <a:t>dll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Try another </a:t>
            </a:r>
            <a:r>
              <a:rPr lang="en-US" dirty="0" err="1"/>
              <a:t>dll</a:t>
            </a:r>
            <a:r>
              <a:rPr lang="en-US" dirty="0"/>
              <a:t> from a different version of mmWave Studio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08092-4A68-4932-A0D5-10C6FA08057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713133" y="1873959"/>
            <a:ext cx="1362080" cy="167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83288C-3F0E-4F23-85C3-27156DBF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079" y="5128393"/>
            <a:ext cx="3193030" cy="1392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3527-6C1E-49EA-ACD0-ED73CBA845E8}"/>
              </a:ext>
            </a:extLst>
          </p:cNvPr>
          <p:cNvSpPr txBox="1"/>
          <p:nvPr/>
        </p:nvSpPr>
        <p:spPr>
          <a:xfrm>
            <a:off x="9052558" y="3974837"/>
            <a:ext cx="2660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5B9D18-1151-46EC-9B5C-90747D6D76C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0382594" y="4344169"/>
            <a:ext cx="0" cy="78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5E2A23-5060-4D9A-9F2B-16D72E1FA8C4}"/>
              </a:ext>
            </a:extLst>
          </p:cNvPr>
          <p:cNvSpPr txBox="1"/>
          <p:nvPr/>
        </p:nvSpPr>
        <p:spPr>
          <a:xfrm>
            <a:off x="806125" y="604381"/>
            <a:ext cx="6907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you start, open mmWave Studio</a:t>
            </a:r>
          </a:p>
        </p:txBody>
      </p:sp>
    </p:spTree>
    <p:extLst>
      <p:ext uri="{BB962C8B-B14F-4D97-AF65-F5344CB8AC3E}">
        <p14:creationId xmlns:p14="http://schemas.microsoft.com/office/powerpoint/2010/main" val="308918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DD396-24B5-4AC6-8C87-32952FB1ECF9}"/>
              </a:ext>
            </a:extLst>
          </p:cNvPr>
          <p:cNvSpPr txBox="1"/>
          <p:nvPr/>
        </p:nvSpPr>
        <p:spPr>
          <a:xfrm>
            <a:off x="457199" y="822463"/>
            <a:ext cx="26600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 Initialize</a:t>
            </a:r>
          </a:p>
          <a:p>
            <a:pPr marL="285750" indent="-285750">
              <a:buFontTx/>
              <a:buChar char="-"/>
            </a:pPr>
            <a:r>
              <a:rPr lang="en-US" dirty="0"/>
              <a:t>Establishes connection with radar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65973-B130-44FC-8A96-A227A667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01" y="1658560"/>
            <a:ext cx="8005467" cy="35408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08092-4A68-4932-A0D5-10C6FA0805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87235" y="1745793"/>
            <a:ext cx="2039698" cy="76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DD396-24B5-4AC6-8C87-32952FB1ECF9}"/>
              </a:ext>
            </a:extLst>
          </p:cNvPr>
          <p:cNvSpPr txBox="1"/>
          <p:nvPr/>
        </p:nvSpPr>
        <p:spPr>
          <a:xfrm>
            <a:off x="1959426" y="878447"/>
            <a:ext cx="72685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2a: Select COM port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the COM port number with the name “XDS110 Class Application/User UART” under Device Manager -&gt; Ports (COM &amp; LPT)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F9051-7A74-4196-A269-9209EBC0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42" y="2218415"/>
            <a:ext cx="8089747" cy="35408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08092-4A68-4932-A0D5-10C6FA08057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589035" y="1801777"/>
            <a:ext cx="4666" cy="94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59F1F-A09A-4B47-A08F-2EEC259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8" y="2414124"/>
            <a:ext cx="8077561" cy="3535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FD785-8935-497A-A645-57C114A21B8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899564" y="1835433"/>
            <a:ext cx="2503606" cy="178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43483B-1AD3-460C-BDD3-D993ABC0EC74}"/>
              </a:ext>
            </a:extLst>
          </p:cNvPr>
          <p:cNvSpPr txBox="1"/>
          <p:nvPr/>
        </p:nvSpPr>
        <p:spPr>
          <a:xfrm>
            <a:off x="3883194" y="928455"/>
            <a:ext cx="3353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(Optional) Disconnect Radar</a:t>
            </a:r>
          </a:p>
          <a:p>
            <a:r>
              <a:rPr lang="en-US" dirty="0"/>
              <a:t>- If you want to re-initialize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484E0-A9FE-49FA-86AF-D820E1C434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59917" y="1574786"/>
            <a:ext cx="724505" cy="1675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820A19-9075-4E79-BD22-B7ABF898BDCF}"/>
              </a:ext>
            </a:extLst>
          </p:cNvPr>
          <p:cNvSpPr txBox="1"/>
          <p:nvPr/>
        </p:nvSpPr>
        <p:spPr>
          <a:xfrm>
            <a:off x="7726447" y="1189102"/>
            <a:ext cx="3353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(Optional) Disconnect DCA</a:t>
            </a:r>
          </a:p>
          <a:p>
            <a:r>
              <a:rPr lang="en-US" dirty="0"/>
              <a:t>- If you want to re-initialize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F963C-57AB-4244-8F05-83D3E03102F9}"/>
              </a:ext>
            </a:extLst>
          </p:cNvPr>
          <p:cNvSpPr txBox="1"/>
          <p:nvPr/>
        </p:nvSpPr>
        <p:spPr>
          <a:xfrm>
            <a:off x="9109130" y="3402222"/>
            <a:ext cx="28279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choose to disconnect, you MUST re-initialize before you can continue!</a:t>
            </a:r>
          </a:p>
        </p:txBody>
      </p:sp>
    </p:spTree>
    <p:extLst>
      <p:ext uri="{BB962C8B-B14F-4D97-AF65-F5344CB8AC3E}">
        <p14:creationId xmlns:p14="http://schemas.microsoft.com/office/powerpoint/2010/main" val="111369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DD396-24B5-4AC6-8C87-32952FB1ECF9}"/>
              </a:ext>
            </a:extLst>
          </p:cNvPr>
          <p:cNvSpPr txBox="1"/>
          <p:nvPr/>
        </p:nvSpPr>
        <p:spPr>
          <a:xfrm>
            <a:off x="7298744" y="796851"/>
            <a:ext cx="2660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 for green 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05599-B484-468D-B1E1-EA50AC45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64" y="1661019"/>
            <a:ext cx="8044472" cy="35359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08092-4A68-4932-A0D5-10C6FA0805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628780" y="1166183"/>
            <a:ext cx="1047065" cy="99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BBCE-B974-4F33-97A7-CC1EA673FF7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75215" y="1166183"/>
            <a:ext cx="5353565" cy="14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E98281-684D-4166-BD6F-C6664A5B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23" y="1746499"/>
            <a:ext cx="8097025" cy="3535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DD396-24B5-4AC6-8C87-32952FB1ECF9}"/>
              </a:ext>
            </a:extLst>
          </p:cNvPr>
          <p:cNvSpPr txBox="1"/>
          <p:nvPr/>
        </p:nvSpPr>
        <p:spPr>
          <a:xfrm>
            <a:off x="850023" y="456703"/>
            <a:ext cx="26600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Enter/load desired radar chirp parameters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08092-4A68-4932-A0D5-10C6FA08057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180059" y="4904509"/>
            <a:ext cx="446763" cy="933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713342-FCC7-4D64-BB71-8DFA7DB82A47}"/>
              </a:ext>
            </a:extLst>
          </p:cNvPr>
          <p:cNvSpPr txBox="1"/>
          <p:nvPr/>
        </p:nvSpPr>
        <p:spPr>
          <a:xfrm>
            <a:off x="850023" y="5838093"/>
            <a:ext cx="2660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Configure radar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D3726-B399-49C0-B28E-42CDFB1AD19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80059" y="1103034"/>
            <a:ext cx="604705" cy="154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E2752-1579-41C6-B616-B2A74B8F4B7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680067" y="1074060"/>
            <a:ext cx="218468" cy="265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0121E-0B3D-4780-9298-08BD3AC7C97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514111" y="1061644"/>
            <a:ext cx="1671766" cy="2696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268E3B-170F-4418-BF31-34846A4B910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658497" y="1097280"/>
            <a:ext cx="2697478" cy="266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6643C-B33C-423B-8A9C-D60A2670FB2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525246" y="4127511"/>
            <a:ext cx="1301954" cy="1448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600FB-9798-40ED-8F47-A96F6096EE17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032570" y="3547749"/>
            <a:ext cx="2602358" cy="45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A9B17B-4410-4829-AE27-9888D6B6C3CA}"/>
              </a:ext>
            </a:extLst>
          </p:cNvPr>
          <p:cNvSpPr txBox="1"/>
          <p:nvPr/>
        </p:nvSpPr>
        <p:spPr>
          <a:xfrm>
            <a:off x="3846975" y="427729"/>
            <a:ext cx="2103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Helpful info on your chirp parameters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EFA041-4676-449C-ACF7-4ABD6BD7515A}"/>
              </a:ext>
            </a:extLst>
          </p:cNvPr>
          <p:cNvSpPr txBox="1"/>
          <p:nvPr/>
        </p:nvSpPr>
        <p:spPr>
          <a:xfrm>
            <a:off x="6241907" y="415313"/>
            <a:ext cx="188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your current radar parameters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644F0-D563-42DE-89EB-7D0D034D1243}"/>
              </a:ext>
            </a:extLst>
          </p:cNvPr>
          <p:cNvSpPr txBox="1"/>
          <p:nvPr/>
        </p:nvSpPr>
        <p:spPr>
          <a:xfrm>
            <a:off x="8462357" y="727948"/>
            <a:ext cx="1787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 to save 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0524E-9C54-4BBE-9C6D-79329F53EAA1}"/>
              </a:ext>
            </a:extLst>
          </p:cNvPr>
          <p:cNvSpPr txBox="1"/>
          <p:nvPr/>
        </p:nvSpPr>
        <p:spPr>
          <a:xfrm>
            <a:off x="5150477" y="5576054"/>
            <a:ext cx="3353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 previously saved parameters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51008-85D5-4AB2-A3CB-526855F7561F}"/>
              </a:ext>
            </a:extLst>
          </p:cNvPr>
          <p:cNvSpPr txBox="1"/>
          <p:nvPr/>
        </p:nvSpPr>
        <p:spPr>
          <a:xfrm>
            <a:off x="9634928" y="3363083"/>
            <a:ext cx="1958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 to load from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1EB77C-D6BA-44E8-9172-7D15FD81AA62}"/>
              </a:ext>
            </a:extLst>
          </p:cNvPr>
          <p:cNvCxnSpPr>
            <a:cxnSpLocks/>
          </p:cNvCxnSpPr>
          <p:nvPr/>
        </p:nvCxnSpPr>
        <p:spPr>
          <a:xfrm flipH="1" flipV="1">
            <a:off x="3510095" y="3937518"/>
            <a:ext cx="757109" cy="2418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C801D5C-D9CD-4298-86C6-FB93C52F9932}"/>
              </a:ext>
            </a:extLst>
          </p:cNvPr>
          <p:cNvSpPr txBox="1"/>
          <p:nvPr/>
        </p:nvSpPr>
        <p:spPr>
          <a:xfrm>
            <a:off x="3778862" y="6356059"/>
            <a:ext cx="4683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number of frames to 0 for infinite streaming</a:t>
            </a:r>
          </a:p>
        </p:txBody>
      </p:sp>
    </p:spTree>
    <p:extLst>
      <p:ext uri="{BB962C8B-B14F-4D97-AF65-F5344CB8AC3E}">
        <p14:creationId xmlns:p14="http://schemas.microsoft.com/office/powerpoint/2010/main" val="397236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82274-CB4B-42B7-8ABA-A673DCEB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20" y="685417"/>
            <a:ext cx="8077561" cy="353596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890621-9244-4D32-A320-5F6B59824D8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7510" y="2654122"/>
            <a:ext cx="2936788" cy="1003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9D9208-1EB1-4B29-BB86-ED0F1A98D31E}"/>
              </a:ext>
            </a:extLst>
          </p:cNvPr>
          <p:cNvSpPr txBox="1"/>
          <p:nvPr/>
        </p:nvSpPr>
        <p:spPr>
          <a:xfrm>
            <a:off x="44064" y="1638459"/>
            <a:ext cx="33534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 (Optional): Start data reader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do not start the data reader, mmWave Studio will save the file to “RMI_MATLAB_GUI\data\realTimeData_Raw_0.bin”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DF433D-7FCB-487C-9C8F-B60CA685A0E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160907" y="3718298"/>
            <a:ext cx="2395362" cy="1364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A38A6A-7FC1-4C56-B331-DDCDF4CA87A5}"/>
              </a:ext>
            </a:extLst>
          </p:cNvPr>
          <p:cNvSpPr txBox="1"/>
          <p:nvPr/>
        </p:nvSpPr>
        <p:spPr>
          <a:xfrm>
            <a:off x="3484184" y="5082990"/>
            <a:ext cx="3353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Want to save the data collected from the data reader?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DDB6CD-900F-4132-90E7-CD4860231895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503217" y="3927913"/>
            <a:ext cx="1392941" cy="119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2273F-8D0C-4238-9747-E1100B28D1EE}"/>
              </a:ext>
            </a:extLst>
          </p:cNvPr>
          <p:cNvSpPr txBox="1"/>
          <p:nvPr/>
        </p:nvSpPr>
        <p:spPr>
          <a:xfrm>
            <a:off x="8219435" y="5118326"/>
            <a:ext cx="3353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 of bin file, saved to “RMI_MATLAB_GUI/data/”</a:t>
            </a:r>
          </a:p>
        </p:txBody>
      </p:sp>
    </p:spTree>
    <p:extLst>
      <p:ext uri="{BB962C8B-B14F-4D97-AF65-F5344CB8AC3E}">
        <p14:creationId xmlns:p14="http://schemas.microsoft.com/office/powerpoint/2010/main" val="277901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cd83d8f-855d-4716-a748-44e48ed56b00" ContentTypeId="0x0101007077B52B753EAE4A9AC8FC581CC50C73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ec Document" ma:contentTypeID="0x0101007077B52B753EAE4A9AC8FC581CC50C7300F71CE51633BE4F4A8B2BC9783E724E90" ma:contentTypeVersion="3" ma:contentTypeDescription="Create new Document" ma:contentTypeScope="" ma:versionID="29b19665f26e995c8c9fd97d26e9cbf9">
  <xsd:schema xmlns:xsd="http://www.w3.org/2001/XMLSchema" xmlns:xs="http://www.w3.org/2001/XMLSchema" xmlns:p="http://schemas.microsoft.com/office/2006/metadata/properties" xmlns:ns2="eddb54b3-0260-4a74-8bba-cc772719b91b" targetNamespace="http://schemas.microsoft.com/office/2006/metadata/properties" ma:root="true" ma:fieldsID="4031eae180de930534e09c7a4f5969a3" ns2:_="">
    <xsd:import namespace="eddb54b3-0260-4a74-8bba-cc772719b91b"/>
    <xsd:element name="properties">
      <xsd:complexType>
        <xsd:sequence>
          <xsd:element name="documentManagement">
            <xsd:complexType>
              <xsd:all>
                <xsd:element ref="ns2:i6dcad4459034544a7eb734059b84622" minOccurs="0"/>
                <xsd:element ref="ns2:TaxCatchAll" minOccurs="0"/>
                <xsd:element ref="ns2:TaxCatchAllLabe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b54b3-0260-4a74-8bba-cc772719b91b" elementFormDefault="qualified">
    <xsd:import namespace="http://schemas.microsoft.com/office/2006/documentManagement/types"/>
    <xsd:import namespace="http://schemas.microsoft.com/office/infopath/2007/PartnerControls"/>
    <xsd:element name="i6dcad4459034544a7eb734059b84622" ma:index="8" nillable="true" ma:taxonomy="true" ma:internalName="i6dcad4459034544a7eb734059b84622" ma:taxonomyFieldName="Org_x0020_Unit" ma:displayName="Org Unit" ma:default="" ma:fieldId="{26dcad44-5903-4544-a7eb-734059b84622}" ma:taxonomyMulti="true" ma:sspId="ccd83d8f-855d-4716-a748-44e48ed56b00" ma:termSetId="40dbf809-0f17-4e58-bea0-0951ecf8b0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b7d2ebb-cca5-4471-854b-56e0d1e2b748}" ma:internalName="TaxCatchAll" ma:showField="CatchAllData" ma:web="03bb1990-f513-4db4-8b16-c5e830b1f6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b7d2ebb-cca5-4471-854b-56e0d1e2b748}" ma:internalName="TaxCatchAllLabel" ma:readOnly="true" ma:showField="CatchAllDataLabel" ma:web="03bb1990-f513-4db4-8b16-c5e830b1f6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ccd83d8f-855d-4716-a748-44e48ed56b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6dcad4459034544a7eb734059b84622 xmlns="eddb54b3-0260-4a74-8bba-cc772719b91b">
      <Terms xmlns="http://schemas.microsoft.com/office/infopath/2007/PartnerControls"/>
    </i6dcad4459034544a7eb734059b84622>
    <TaxCatchAll xmlns="eddb54b3-0260-4a74-8bba-cc772719b91b"/>
    <TaxKeywordTaxHTField xmlns="eddb54b3-0260-4a74-8bba-cc772719b91b">
      <Terms xmlns="http://schemas.microsoft.com/office/infopath/2007/PartnerControls"/>
    </TaxKeywordTaxHTFiel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03C8AC-2785-46AE-AF7D-E1A653BF26A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78FD79E-FE8F-4CDC-96EE-8046B5D508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db54b3-0260-4a74-8bba-cc772719b9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60478C-010D-4D6C-82C6-71313E4A87F8}">
  <ds:schemaRefs>
    <ds:schemaRef ds:uri="http://schemas.microsoft.com/office/2006/metadata/properties"/>
    <ds:schemaRef ds:uri="http://schemas.microsoft.com/office/infopath/2007/PartnerControls"/>
    <ds:schemaRef ds:uri="eddb54b3-0260-4a74-8bba-cc772719b91b"/>
  </ds:schemaRefs>
</ds:datastoreItem>
</file>

<file path=customXml/itemProps4.xml><?xml version="1.0" encoding="utf-8"?>
<ds:datastoreItem xmlns:ds="http://schemas.openxmlformats.org/officeDocument/2006/customXml" ds:itemID="{180EACFB-B0DC-420F-99B8-850A1E6922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759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Radar Musical Instrument MATLAB GUI</vt:lpstr>
      <vt:lpstr>Prerequisite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Musical Instrument MATLAB GUI</dc:title>
  <dc:creator>Josiah Smith</dc:creator>
  <cp:lastModifiedBy>Josiah Smith</cp:lastModifiedBy>
  <cp:revision>1</cp:revision>
  <dcterms:created xsi:type="dcterms:W3CDTF">2020-08-12T17:13:29Z</dcterms:created>
  <dcterms:modified xsi:type="dcterms:W3CDTF">2020-08-14T15:46:32Z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0x0101007077B52B753EAE4A9AC8FC581CC50C7300F71CE51633BE4F4A8B2BC9783E724E90</vt:lpwstr>
  </property>
  <property fmtid="{D5CDD505-2E9C-101B-9397-08002B2CF9AE}" pid="3" name="TaxKeyword">
    <vt:lpwstr/>
  </property>
  <property fmtid="{D5CDD505-2E9C-101B-9397-08002B2CF9AE}" pid="4" name="Org Unit">
    <vt:lpwstr/>
  </property>
</Properties>
</file>