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820" r:id="rId4"/>
    <p:sldId id="821" r:id="rId5"/>
    <p:sldId id="822" r:id="rId6"/>
    <p:sldId id="823" r:id="rId7"/>
    <p:sldId id="824" r:id="rId8"/>
    <p:sldId id="8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92636-AC0A-4522-AACA-10B6BE363CCF}" v="27" dt="2021-12-06T18:42:32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mith" userId="4af037b2e1e3ed2d" providerId="LiveId" clId="{F94FD609-6479-4668-AB82-371782185557}"/>
    <pc:docChg chg="modSld">
      <pc:chgData name="Josiah Smith" userId="4af037b2e1e3ed2d" providerId="LiveId" clId="{F94FD609-6479-4668-AB82-371782185557}" dt="2021-11-02T13:52:07.010" v="27" actId="20577"/>
      <pc:docMkLst>
        <pc:docMk/>
      </pc:docMkLst>
      <pc:sldChg chg="modSp mod">
        <pc:chgData name="Josiah Smith" userId="4af037b2e1e3ed2d" providerId="LiveId" clId="{F94FD609-6479-4668-AB82-371782185557}" dt="2021-11-02T13:52:07.010" v="27" actId="20577"/>
        <pc:sldMkLst>
          <pc:docMk/>
          <pc:sldMk cId="2683056558" sldId="256"/>
        </pc:sldMkLst>
        <pc:spChg chg="mod">
          <ac:chgData name="Josiah Smith" userId="4af037b2e1e3ed2d" providerId="LiveId" clId="{F94FD609-6479-4668-AB82-371782185557}" dt="2021-11-02T13:52:07.010" v="27" actId="20577"/>
          <ac:spMkLst>
            <pc:docMk/>
            <pc:sldMk cId="2683056558" sldId="256"/>
            <ac:spMk id="3" creationId="{266BD8FC-099A-428F-A111-C614809248A4}"/>
          </ac:spMkLst>
        </pc:spChg>
      </pc:sldChg>
    </pc:docChg>
  </pc:docChgLst>
  <pc:docChgLst>
    <pc:chgData name="Josiah Smith" userId="4af037b2e1e3ed2d" providerId="LiveId" clId="{A6B92636-AC0A-4522-AACA-10B6BE363CCF}"/>
    <pc:docChg chg="undo redo custSel addSld delSld modSld">
      <pc:chgData name="Josiah Smith" userId="4af037b2e1e3ed2d" providerId="LiveId" clId="{A6B92636-AC0A-4522-AACA-10B6BE363CCF}" dt="2021-12-06T18:43:46.547" v="2274" actId="20577"/>
      <pc:docMkLst>
        <pc:docMk/>
      </pc:docMkLst>
      <pc:sldChg chg="modSp mod">
        <pc:chgData name="Josiah Smith" userId="4af037b2e1e3ed2d" providerId="LiveId" clId="{A6B92636-AC0A-4522-AACA-10B6BE363CCF}" dt="2021-12-06T17:10:18.464" v="23" actId="5793"/>
        <pc:sldMkLst>
          <pc:docMk/>
          <pc:sldMk cId="2683056558" sldId="256"/>
        </pc:sldMkLst>
        <pc:spChg chg="mod">
          <ac:chgData name="Josiah Smith" userId="4af037b2e1e3ed2d" providerId="LiveId" clId="{A6B92636-AC0A-4522-AACA-10B6BE363CCF}" dt="2021-12-06T17:10:18.464" v="23" actId="5793"/>
          <ac:spMkLst>
            <pc:docMk/>
            <pc:sldMk cId="2683056558" sldId="256"/>
            <ac:spMk id="3" creationId="{266BD8FC-099A-428F-A111-C614809248A4}"/>
          </ac:spMkLst>
        </pc:spChg>
      </pc:sldChg>
      <pc:sldChg chg="addSp delSp modSp mod modShow">
        <pc:chgData name="Josiah Smith" userId="4af037b2e1e3ed2d" providerId="LiveId" clId="{A6B92636-AC0A-4522-AACA-10B6BE363CCF}" dt="2021-12-06T17:45:14.756" v="492"/>
        <pc:sldMkLst>
          <pc:docMk/>
          <pc:sldMk cId="3071931851" sldId="257"/>
        </pc:sldMkLst>
        <pc:spChg chg="mod">
          <ac:chgData name="Josiah Smith" userId="4af037b2e1e3ed2d" providerId="LiveId" clId="{A6B92636-AC0A-4522-AACA-10B6BE363CCF}" dt="2021-12-06T17:16:13.513" v="131" actId="11"/>
          <ac:spMkLst>
            <pc:docMk/>
            <pc:sldMk cId="3071931851" sldId="257"/>
            <ac:spMk id="3" creationId="{425261A8-1ADD-4CF4-9381-A977A7C8CEAE}"/>
          </ac:spMkLst>
        </pc:spChg>
        <pc:picChg chg="add del mod">
          <ac:chgData name="Josiah Smith" userId="4af037b2e1e3ed2d" providerId="LiveId" clId="{A6B92636-AC0A-4522-AACA-10B6BE363CCF}" dt="2021-12-06T17:45:14.756" v="492"/>
          <ac:picMkLst>
            <pc:docMk/>
            <pc:sldMk cId="3071931851" sldId="257"/>
            <ac:picMk id="4" creationId="{19FCBD80-9C87-49D4-9171-BABF68C0683D}"/>
          </ac:picMkLst>
        </pc:picChg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4142700754" sldId="273"/>
        </pc:sldMkLst>
      </pc:sldChg>
      <pc:sldChg chg="del">
        <pc:chgData name="Josiah Smith" userId="4af037b2e1e3ed2d" providerId="LiveId" clId="{A6B92636-AC0A-4522-AACA-10B6BE363CCF}" dt="2021-12-06T17:42:46.443" v="479" actId="47"/>
        <pc:sldMkLst>
          <pc:docMk/>
          <pc:sldMk cId="516131070" sldId="795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3037145541" sldId="796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3895742000" sldId="799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4222054764" sldId="803"/>
        </pc:sldMkLst>
      </pc:sldChg>
      <pc:sldChg chg="addSp delSp modSp mod">
        <pc:chgData name="Josiah Smith" userId="4af037b2e1e3ed2d" providerId="LiveId" clId="{A6B92636-AC0A-4522-AACA-10B6BE363CCF}" dt="2021-12-06T18:43:46.547" v="2274" actId="20577"/>
        <pc:sldMkLst>
          <pc:docMk/>
          <pc:sldMk cId="834489184" sldId="807"/>
        </pc:sldMkLst>
        <pc:spChg chg="mod">
          <ac:chgData name="Josiah Smith" userId="4af037b2e1e3ed2d" providerId="LiveId" clId="{A6B92636-AC0A-4522-AACA-10B6BE363CCF}" dt="2021-12-06T18:43:46.547" v="2274" actId="20577"/>
          <ac:spMkLst>
            <pc:docMk/>
            <pc:sldMk cId="834489184" sldId="807"/>
            <ac:spMk id="3" creationId="{89299BBC-2CA6-4B0C-91FB-6AA95761973B}"/>
          </ac:spMkLst>
        </pc:spChg>
        <pc:spChg chg="add del mod">
          <ac:chgData name="Josiah Smith" userId="4af037b2e1e3ed2d" providerId="LiveId" clId="{A6B92636-AC0A-4522-AACA-10B6BE363CCF}" dt="2021-12-06T18:40:18.802" v="1868" actId="478"/>
          <ac:spMkLst>
            <pc:docMk/>
            <pc:sldMk cId="834489184" sldId="807"/>
            <ac:spMk id="6" creationId="{9E267B7E-C633-43C3-8C89-FC2DAA0FC088}"/>
          </ac:spMkLst>
        </pc:spChg>
        <pc:grpChg chg="del">
          <ac:chgData name="Josiah Smith" userId="4af037b2e1e3ed2d" providerId="LiveId" clId="{A6B92636-AC0A-4522-AACA-10B6BE363CCF}" dt="2021-12-06T18:40:20.640" v="1872" actId="478"/>
          <ac:grpSpMkLst>
            <pc:docMk/>
            <pc:sldMk cId="834489184" sldId="807"/>
            <ac:grpSpMk id="8" creationId="{B46147D0-870A-4909-8649-BFA95EF2CA41}"/>
          </ac:grpSpMkLst>
        </pc:grpChg>
        <pc:picChg chg="del">
          <ac:chgData name="Josiah Smith" userId="4af037b2e1e3ed2d" providerId="LiveId" clId="{A6B92636-AC0A-4522-AACA-10B6BE363CCF}" dt="2021-12-06T18:40:20.189" v="1871" actId="478"/>
          <ac:picMkLst>
            <pc:docMk/>
            <pc:sldMk cId="834489184" sldId="807"/>
            <ac:picMk id="5" creationId="{01E96DCE-8560-4FA4-9D66-2E9B06535904}"/>
          </ac:picMkLst>
        </pc:picChg>
        <pc:picChg chg="del">
          <ac:chgData name="Josiah Smith" userId="4af037b2e1e3ed2d" providerId="LiveId" clId="{A6B92636-AC0A-4522-AACA-10B6BE363CCF}" dt="2021-12-06T18:40:15.825" v="1865" actId="478"/>
          <ac:picMkLst>
            <pc:docMk/>
            <pc:sldMk cId="834489184" sldId="807"/>
            <ac:picMk id="7" creationId="{D4E86580-D090-4579-9154-EBC65D784216}"/>
          </ac:picMkLst>
        </pc:picChg>
        <pc:picChg chg="del">
          <ac:chgData name="Josiah Smith" userId="4af037b2e1e3ed2d" providerId="LiveId" clId="{A6B92636-AC0A-4522-AACA-10B6BE363CCF}" dt="2021-12-06T18:40:19.300" v="1869" actId="478"/>
          <ac:picMkLst>
            <pc:docMk/>
            <pc:sldMk cId="834489184" sldId="807"/>
            <ac:picMk id="135" creationId="{AFD5A32A-A7C1-43E1-8A53-0DCE52D3A41A}"/>
          </ac:picMkLst>
        </pc:picChg>
        <pc:picChg chg="del">
          <ac:chgData name="Josiah Smith" userId="4af037b2e1e3ed2d" providerId="LiveId" clId="{A6B92636-AC0A-4522-AACA-10B6BE363CCF}" dt="2021-12-06T18:40:16.172" v="1866" actId="478"/>
          <ac:picMkLst>
            <pc:docMk/>
            <pc:sldMk cId="834489184" sldId="807"/>
            <ac:picMk id="136" creationId="{EC360CA6-C6F8-469C-B625-9D279E76E103}"/>
          </ac:picMkLst>
        </pc:picChg>
        <pc:picChg chg="del">
          <ac:chgData name="Josiah Smith" userId="4af037b2e1e3ed2d" providerId="LiveId" clId="{A6B92636-AC0A-4522-AACA-10B6BE363CCF}" dt="2021-12-06T18:40:19.619" v="1870" actId="478"/>
          <ac:picMkLst>
            <pc:docMk/>
            <pc:sldMk cId="834489184" sldId="807"/>
            <ac:picMk id="137" creationId="{E616A1D1-7745-4A6E-96D8-08DEC770253B}"/>
          </ac:picMkLst>
        </pc:picChg>
        <pc:picChg chg="del">
          <ac:chgData name="Josiah Smith" userId="4af037b2e1e3ed2d" providerId="LiveId" clId="{A6B92636-AC0A-4522-AACA-10B6BE363CCF}" dt="2021-12-06T18:40:16.499" v="1867" actId="478"/>
          <ac:picMkLst>
            <pc:docMk/>
            <pc:sldMk cId="834489184" sldId="807"/>
            <ac:picMk id="138" creationId="{AE2E13E5-FB74-46B9-93A4-6769DE1C4938}"/>
          </ac:picMkLst>
        </pc:picChg>
        <pc:picChg chg="add mod">
          <ac:chgData name="Josiah Smith" userId="4af037b2e1e3ed2d" providerId="LiveId" clId="{A6B92636-AC0A-4522-AACA-10B6BE363CCF}" dt="2021-12-06T18:42:35.196" v="1995" actId="1076"/>
          <ac:picMkLst>
            <pc:docMk/>
            <pc:sldMk cId="834489184" sldId="807"/>
            <ac:picMk id="139" creationId="{F980A7FA-3E38-4CAC-8869-E5913228ACEA}"/>
          </ac:picMkLst>
        </pc:picChg>
        <pc:picChg chg="add mod">
          <ac:chgData name="Josiah Smith" userId="4af037b2e1e3ed2d" providerId="LiveId" clId="{A6B92636-AC0A-4522-AACA-10B6BE363CCF}" dt="2021-12-06T18:42:36.186" v="1996" actId="1076"/>
          <ac:picMkLst>
            <pc:docMk/>
            <pc:sldMk cId="834489184" sldId="807"/>
            <ac:picMk id="140" creationId="{2F8C7654-48DF-4332-B2FE-D1AD6E2A1E37}"/>
          </ac:picMkLst>
        </pc:picChg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151173910" sldId="808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4188688467" sldId="814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3718190392" sldId="815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662398113" sldId="816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3837503224" sldId="817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4039352085" sldId="818"/>
        </pc:sldMkLst>
      </pc:sldChg>
      <pc:sldChg chg="del">
        <pc:chgData name="Josiah Smith" userId="4af037b2e1e3ed2d" providerId="LiveId" clId="{A6B92636-AC0A-4522-AACA-10B6BE363CCF}" dt="2021-12-06T18:16:46.849" v="964" actId="47"/>
        <pc:sldMkLst>
          <pc:docMk/>
          <pc:sldMk cId="1214715063" sldId="819"/>
        </pc:sldMkLst>
      </pc:sldChg>
      <pc:sldChg chg="addSp delSp modSp new mod">
        <pc:chgData name="Josiah Smith" userId="4af037b2e1e3ed2d" providerId="LiveId" clId="{A6B92636-AC0A-4522-AACA-10B6BE363CCF}" dt="2021-12-06T18:11:38.541" v="775" actId="20577"/>
        <pc:sldMkLst>
          <pc:docMk/>
          <pc:sldMk cId="3093657866" sldId="820"/>
        </pc:sldMkLst>
        <pc:spChg chg="mod">
          <ac:chgData name="Josiah Smith" userId="4af037b2e1e3ed2d" providerId="LiveId" clId="{A6B92636-AC0A-4522-AACA-10B6BE363CCF}" dt="2021-12-06T17:48:50.139" v="582" actId="5793"/>
          <ac:spMkLst>
            <pc:docMk/>
            <pc:sldMk cId="3093657866" sldId="820"/>
            <ac:spMk id="2" creationId="{70E37D7D-4ACA-4A62-A664-8C59EC0405CD}"/>
          </ac:spMkLst>
        </pc:spChg>
        <pc:spChg chg="del">
          <ac:chgData name="Josiah Smith" userId="4af037b2e1e3ed2d" providerId="LiveId" clId="{A6B92636-AC0A-4522-AACA-10B6BE363CCF}" dt="2021-12-06T17:29:02.850" v="151" actId="478"/>
          <ac:spMkLst>
            <pc:docMk/>
            <pc:sldMk cId="3093657866" sldId="820"/>
            <ac:spMk id="3" creationId="{BF7425D9-A267-4628-B391-4C0723EE5BEC}"/>
          </ac:spMkLst>
        </pc:spChg>
        <pc:spChg chg="add del mod">
          <ac:chgData name="Josiah Smith" userId="4af037b2e1e3ed2d" providerId="LiveId" clId="{A6B92636-AC0A-4522-AACA-10B6BE363CCF}" dt="2021-12-06T18:11:38.541" v="775" actId="20577"/>
          <ac:spMkLst>
            <pc:docMk/>
            <pc:sldMk cId="3093657866" sldId="820"/>
            <ac:spMk id="13" creationId="{7094E371-059B-4B5E-9130-117B7AD06EFF}"/>
          </ac:spMkLst>
        </pc:spChg>
        <pc:grpChg chg="add del mod">
          <ac:chgData name="Josiah Smith" userId="4af037b2e1e3ed2d" providerId="LiveId" clId="{A6B92636-AC0A-4522-AACA-10B6BE363CCF}" dt="2021-12-06T17:32:10.854" v="181" actId="165"/>
          <ac:grpSpMkLst>
            <pc:docMk/>
            <pc:sldMk cId="3093657866" sldId="820"/>
            <ac:grpSpMk id="12" creationId="{88157CC5-D578-4CE6-ADAF-256E847E2328}"/>
          </ac:grpSpMkLst>
        </pc:grpChg>
        <pc:picChg chg="add del mod topLvl">
          <ac:chgData name="Josiah Smith" userId="4af037b2e1e3ed2d" providerId="LiveId" clId="{A6B92636-AC0A-4522-AACA-10B6BE363CCF}" dt="2021-12-06T17:32:13.391" v="182" actId="478"/>
          <ac:picMkLst>
            <pc:docMk/>
            <pc:sldMk cId="3093657866" sldId="820"/>
            <ac:picMk id="5" creationId="{AAA977BE-B8D1-4F5D-91D1-3310409A82CA}"/>
          </ac:picMkLst>
        </pc:picChg>
        <pc:picChg chg="add del mod topLvl">
          <ac:chgData name="Josiah Smith" userId="4af037b2e1e3ed2d" providerId="LiveId" clId="{A6B92636-AC0A-4522-AACA-10B6BE363CCF}" dt="2021-12-06T17:32:13.391" v="182" actId="478"/>
          <ac:picMkLst>
            <pc:docMk/>
            <pc:sldMk cId="3093657866" sldId="820"/>
            <ac:picMk id="7" creationId="{2BB0D9D2-0E52-42A2-A46F-F211570355C3}"/>
          </ac:picMkLst>
        </pc:picChg>
        <pc:picChg chg="add del mod topLvl">
          <ac:chgData name="Josiah Smith" userId="4af037b2e1e3ed2d" providerId="LiveId" clId="{A6B92636-AC0A-4522-AACA-10B6BE363CCF}" dt="2021-12-06T17:34:06.942" v="194" actId="478"/>
          <ac:picMkLst>
            <pc:docMk/>
            <pc:sldMk cId="3093657866" sldId="820"/>
            <ac:picMk id="9" creationId="{9F87E827-75A2-4EBA-90F1-6E294E4E3B5C}"/>
          </ac:picMkLst>
        </pc:picChg>
        <pc:picChg chg="add del mod topLvl">
          <ac:chgData name="Josiah Smith" userId="4af037b2e1e3ed2d" providerId="LiveId" clId="{A6B92636-AC0A-4522-AACA-10B6BE363CCF}" dt="2021-12-06T17:34:06.942" v="194" actId="478"/>
          <ac:picMkLst>
            <pc:docMk/>
            <pc:sldMk cId="3093657866" sldId="820"/>
            <ac:picMk id="11" creationId="{3916E51D-8D36-497F-9B6B-C2886633EB9D}"/>
          </ac:picMkLst>
        </pc:picChg>
        <pc:picChg chg="add mod">
          <ac:chgData name="Josiah Smith" userId="4af037b2e1e3ed2d" providerId="LiveId" clId="{A6B92636-AC0A-4522-AACA-10B6BE363CCF}" dt="2021-12-06T17:32:53.047" v="192" actId="1076"/>
          <ac:picMkLst>
            <pc:docMk/>
            <pc:sldMk cId="3093657866" sldId="820"/>
            <ac:picMk id="15" creationId="{E42531FF-7CDD-4A5E-BEF2-71557E5DB056}"/>
          </ac:picMkLst>
        </pc:picChg>
        <pc:picChg chg="add mod">
          <ac:chgData name="Josiah Smith" userId="4af037b2e1e3ed2d" providerId="LiveId" clId="{A6B92636-AC0A-4522-AACA-10B6BE363CCF}" dt="2021-12-06T17:34:40.766" v="203" actId="1076"/>
          <ac:picMkLst>
            <pc:docMk/>
            <pc:sldMk cId="3093657866" sldId="820"/>
            <ac:picMk id="17" creationId="{50AAACE2-B5B0-4BF4-8C40-4CDBE1854A6A}"/>
          </ac:picMkLst>
        </pc:picChg>
        <pc:picChg chg="add del">
          <ac:chgData name="Josiah Smith" userId="4af037b2e1e3ed2d" providerId="LiveId" clId="{A6B92636-AC0A-4522-AACA-10B6BE363CCF}" dt="2021-12-06T17:34:09.948" v="196" actId="22"/>
          <ac:picMkLst>
            <pc:docMk/>
            <pc:sldMk cId="3093657866" sldId="820"/>
            <ac:picMk id="19" creationId="{63B22A3D-C56E-4ECB-8AF3-D4BE222B61F7}"/>
          </ac:picMkLst>
        </pc:picChg>
        <pc:picChg chg="add mod">
          <ac:chgData name="Josiah Smith" userId="4af037b2e1e3ed2d" providerId="LiveId" clId="{A6B92636-AC0A-4522-AACA-10B6BE363CCF}" dt="2021-12-06T17:34:49.681" v="206" actId="1076"/>
          <ac:picMkLst>
            <pc:docMk/>
            <pc:sldMk cId="3093657866" sldId="820"/>
            <ac:picMk id="21" creationId="{22E52F77-F94C-41A6-83A9-8F60E3B0BE18}"/>
          </ac:picMkLst>
        </pc:picChg>
        <pc:picChg chg="add del mod">
          <ac:chgData name="Josiah Smith" userId="4af037b2e1e3ed2d" providerId="LiveId" clId="{A6B92636-AC0A-4522-AACA-10B6BE363CCF}" dt="2021-12-06T17:46:10.543" v="505" actId="21"/>
          <ac:picMkLst>
            <pc:docMk/>
            <pc:sldMk cId="3093657866" sldId="820"/>
            <ac:picMk id="32" creationId="{53543EA3-8518-41C8-AFD2-655DC1516271}"/>
          </ac:picMkLst>
        </pc:picChg>
        <pc:picChg chg="add del mod">
          <ac:chgData name="Josiah Smith" userId="4af037b2e1e3ed2d" providerId="LiveId" clId="{A6B92636-AC0A-4522-AACA-10B6BE363CCF}" dt="2021-12-06T17:46:08.782" v="502"/>
          <ac:picMkLst>
            <pc:docMk/>
            <pc:sldMk cId="3093657866" sldId="820"/>
            <ac:picMk id="34" creationId="{8C9CB4FB-8D7F-410C-A10D-3CEA3EBEC040}"/>
          </ac:picMkLst>
        </pc:picChg>
        <pc:picChg chg="add del">
          <ac:chgData name="Josiah Smith" userId="4af037b2e1e3ed2d" providerId="LiveId" clId="{A6B92636-AC0A-4522-AACA-10B6BE363CCF}" dt="2021-12-06T17:46:10.084" v="504"/>
          <ac:picMkLst>
            <pc:docMk/>
            <pc:sldMk cId="3093657866" sldId="820"/>
            <ac:picMk id="35" creationId="{A4CF8483-EB9C-43D0-88AD-09F6E236DABF}"/>
          </ac:picMkLst>
        </pc:picChg>
        <pc:cxnChg chg="add mod">
          <ac:chgData name="Josiah Smith" userId="4af037b2e1e3ed2d" providerId="LiveId" clId="{A6B92636-AC0A-4522-AACA-10B6BE363CCF}" dt="2021-12-06T17:41:53.534" v="468" actId="14100"/>
          <ac:cxnSpMkLst>
            <pc:docMk/>
            <pc:sldMk cId="3093657866" sldId="820"/>
            <ac:cxnSpMk id="23" creationId="{894FF1CE-40FD-4229-96C7-BC8E042F9ED3}"/>
          </ac:cxnSpMkLst>
        </pc:cxnChg>
        <pc:cxnChg chg="add mod">
          <ac:chgData name="Josiah Smith" userId="4af037b2e1e3ed2d" providerId="LiveId" clId="{A6B92636-AC0A-4522-AACA-10B6BE363CCF}" dt="2021-12-06T17:41:51.863" v="467" actId="14100"/>
          <ac:cxnSpMkLst>
            <pc:docMk/>
            <pc:sldMk cId="3093657866" sldId="820"/>
            <ac:cxnSpMk id="24" creationId="{9882FABC-F7A0-4A35-A973-450DA3E59724}"/>
          </ac:cxnSpMkLst>
        </pc:cxnChg>
        <pc:cxnChg chg="add mod">
          <ac:chgData name="Josiah Smith" userId="4af037b2e1e3ed2d" providerId="LiveId" clId="{A6B92636-AC0A-4522-AACA-10B6BE363CCF}" dt="2021-12-06T17:42:10.519" v="473" actId="14100"/>
          <ac:cxnSpMkLst>
            <pc:docMk/>
            <pc:sldMk cId="3093657866" sldId="820"/>
            <ac:cxnSpMk id="29" creationId="{0575ADA5-276C-400B-963A-997C223A5A44}"/>
          </ac:cxnSpMkLst>
        </pc:cxnChg>
        <pc:cxnChg chg="add mod">
          <ac:chgData name="Josiah Smith" userId="4af037b2e1e3ed2d" providerId="LiveId" clId="{A6B92636-AC0A-4522-AACA-10B6BE363CCF}" dt="2021-12-06T17:45:32.073" v="499"/>
          <ac:cxnSpMkLst>
            <pc:docMk/>
            <pc:sldMk cId="3093657866" sldId="820"/>
            <ac:cxnSpMk id="33" creationId="{295AA1DB-C51F-4A19-9A48-15364F909C2B}"/>
          </ac:cxnSpMkLst>
        </pc:cxnChg>
      </pc:sldChg>
      <pc:sldChg chg="addSp delSp modSp add mod">
        <pc:chgData name="Josiah Smith" userId="4af037b2e1e3ed2d" providerId="LiveId" clId="{A6B92636-AC0A-4522-AACA-10B6BE363CCF}" dt="2021-12-06T18:11:42.211" v="779" actId="20577"/>
        <pc:sldMkLst>
          <pc:docMk/>
          <pc:sldMk cId="307989742" sldId="821"/>
        </pc:sldMkLst>
        <pc:spChg chg="mod">
          <ac:chgData name="Josiah Smith" userId="4af037b2e1e3ed2d" providerId="LiveId" clId="{A6B92636-AC0A-4522-AACA-10B6BE363CCF}" dt="2021-12-06T17:48:52.360" v="585" actId="20577"/>
          <ac:spMkLst>
            <pc:docMk/>
            <pc:sldMk cId="307989742" sldId="821"/>
            <ac:spMk id="2" creationId="{70E37D7D-4ACA-4A62-A664-8C59EC0405CD}"/>
          </ac:spMkLst>
        </pc:spChg>
        <pc:spChg chg="del">
          <ac:chgData name="Josiah Smith" userId="4af037b2e1e3ed2d" providerId="LiveId" clId="{A6B92636-AC0A-4522-AACA-10B6BE363CCF}" dt="2021-12-06T17:41:13.944" v="428" actId="478"/>
          <ac:spMkLst>
            <pc:docMk/>
            <pc:sldMk cId="307989742" sldId="821"/>
            <ac:spMk id="13" creationId="{7094E371-059B-4B5E-9130-117B7AD06EFF}"/>
          </ac:spMkLst>
        </pc:spChg>
        <pc:spChg chg="add del mod">
          <ac:chgData name="Josiah Smith" userId="4af037b2e1e3ed2d" providerId="LiveId" clId="{A6B92636-AC0A-4522-AACA-10B6BE363CCF}" dt="2021-12-06T17:41:16.655" v="430" actId="478"/>
          <ac:spMkLst>
            <pc:docMk/>
            <pc:sldMk cId="307989742" sldId="821"/>
            <ac:spMk id="23" creationId="{D4FCA1D0-2AE6-4A30-9535-A4A704BEC48B}"/>
          </ac:spMkLst>
        </pc:spChg>
        <pc:spChg chg="add mod">
          <ac:chgData name="Josiah Smith" userId="4af037b2e1e3ed2d" providerId="LiveId" clId="{A6B92636-AC0A-4522-AACA-10B6BE363CCF}" dt="2021-12-06T18:11:42.211" v="779" actId="20577"/>
          <ac:spMkLst>
            <pc:docMk/>
            <pc:sldMk cId="307989742" sldId="821"/>
            <ac:spMk id="24" creationId="{4C74E112-BE49-4203-A3C4-33597A605658}"/>
          </ac:spMkLst>
        </pc:spChg>
        <pc:grpChg chg="del">
          <ac:chgData name="Josiah Smith" userId="4af037b2e1e3ed2d" providerId="LiveId" clId="{A6B92636-AC0A-4522-AACA-10B6BE363CCF}" dt="2021-12-06T17:32:05.143" v="179" actId="165"/>
          <ac:grpSpMkLst>
            <pc:docMk/>
            <pc:sldMk cId="307989742" sldId="821"/>
            <ac:grpSpMk id="12" creationId="{88157CC5-D578-4CE6-ADAF-256E847E2328}"/>
          </ac:grpSpMkLst>
        </pc:grpChg>
        <pc:picChg chg="add mod">
          <ac:chgData name="Josiah Smith" userId="4af037b2e1e3ed2d" providerId="LiveId" clId="{A6B92636-AC0A-4522-AACA-10B6BE363CCF}" dt="2021-12-06T17:36:32.690" v="222" actId="1076"/>
          <ac:picMkLst>
            <pc:docMk/>
            <pc:sldMk cId="307989742" sldId="821"/>
            <ac:picMk id="4" creationId="{665A2A30-6825-48E4-B58E-EA9EF5A7360F}"/>
          </ac:picMkLst>
        </pc:picChg>
        <pc:picChg chg="del mod topLvl">
          <ac:chgData name="Josiah Smith" userId="4af037b2e1e3ed2d" providerId="LiveId" clId="{A6B92636-AC0A-4522-AACA-10B6BE363CCF}" dt="2021-12-06T17:35:28.472" v="207" actId="478"/>
          <ac:picMkLst>
            <pc:docMk/>
            <pc:sldMk cId="307989742" sldId="821"/>
            <ac:picMk id="5" creationId="{AAA977BE-B8D1-4F5D-91D1-3310409A82CA}"/>
          </ac:picMkLst>
        </pc:picChg>
        <pc:picChg chg="del mod topLvl">
          <ac:chgData name="Josiah Smith" userId="4af037b2e1e3ed2d" providerId="LiveId" clId="{A6B92636-AC0A-4522-AACA-10B6BE363CCF}" dt="2021-12-06T17:35:28.908" v="208" actId="478"/>
          <ac:picMkLst>
            <pc:docMk/>
            <pc:sldMk cId="307989742" sldId="821"/>
            <ac:picMk id="7" creationId="{2BB0D9D2-0E52-42A2-A46F-F211570355C3}"/>
          </ac:picMkLst>
        </pc:picChg>
        <pc:picChg chg="add mod">
          <ac:chgData name="Josiah Smith" userId="4af037b2e1e3ed2d" providerId="LiveId" clId="{A6B92636-AC0A-4522-AACA-10B6BE363CCF}" dt="2021-12-06T17:36:39.757" v="224" actId="1076"/>
          <ac:picMkLst>
            <pc:docMk/>
            <pc:sldMk cId="307989742" sldId="821"/>
            <ac:picMk id="8" creationId="{F121882C-3849-4182-96E6-3A9FC28AB3A2}"/>
          </ac:picMkLst>
        </pc:picChg>
        <pc:picChg chg="del mod topLvl">
          <ac:chgData name="Josiah Smith" userId="4af037b2e1e3ed2d" providerId="LiveId" clId="{A6B92636-AC0A-4522-AACA-10B6BE363CCF}" dt="2021-12-06T17:32:07.382" v="180" actId="21"/>
          <ac:picMkLst>
            <pc:docMk/>
            <pc:sldMk cId="307989742" sldId="821"/>
            <ac:picMk id="9" creationId="{9F87E827-75A2-4EBA-90F1-6E294E4E3B5C}"/>
          </ac:picMkLst>
        </pc:picChg>
        <pc:picChg chg="del mod topLvl">
          <ac:chgData name="Josiah Smith" userId="4af037b2e1e3ed2d" providerId="LiveId" clId="{A6B92636-AC0A-4522-AACA-10B6BE363CCF}" dt="2021-12-06T17:32:07.382" v="180" actId="21"/>
          <ac:picMkLst>
            <pc:docMk/>
            <pc:sldMk cId="307989742" sldId="821"/>
            <ac:picMk id="11" creationId="{3916E51D-8D36-497F-9B6B-C2886633EB9D}"/>
          </ac:picMkLst>
        </pc:picChg>
        <pc:picChg chg="add del mod">
          <ac:chgData name="Josiah Smith" userId="4af037b2e1e3ed2d" providerId="LiveId" clId="{A6B92636-AC0A-4522-AACA-10B6BE363CCF}" dt="2021-12-06T17:37:09.379" v="237" actId="478"/>
          <ac:picMkLst>
            <pc:docMk/>
            <pc:sldMk cId="307989742" sldId="821"/>
            <ac:picMk id="14" creationId="{BE6FD1B7-3078-49E7-81A2-6F71EF9BF8F1}"/>
          </ac:picMkLst>
        </pc:picChg>
        <pc:picChg chg="add del mod">
          <ac:chgData name="Josiah Smith" userId="4af037b2e1e3ed2d" providerId="LiveId" clId="{A6B92636-AC0A-4522-AACA-10B6BE363CCF}" dt="2021-12-06T17:36:17.160" v="219" actId="478"/>
          <ac:picMkLst>
            <pc:docMk/>
            <pc:sldMk cId="307989742" sldId="821"/>
            <ac:picMk id="15" creationId="{BDE9A5C7-97EB-4CE0-93AB-B642685DACFD}"/>
          </ac:picMkLst>
        </pc:picChg>
        <pc:picChg chg="add del mod">
          <ac:chgData name="Josiah Smith" userId="4af037b2e1e3ed2d" providerId="LiveId" clId="{A6B92636-AC0A-4522-AACA-10B6BE363CCF}" dt="2021-12-06T17:36:26.530" v="221" actId="478"/>
          <ac:picMkLst>
            <pc:docMk/>
            <pc:sldMk cId="307989742" sldId="821"/>
            <ac:picMk id="16" creationId="{31DED7F8-76F0-4315-930B-B6763D439DAC}"/>
          </ac:picMkLst>
        </pc:picChg>
        <pc:picChg chg="add del mod">
          <ac:chgData name="Josiah Smith" userId="4af037b2e1e3ed2d" providerId="LiveId" clId="{A6B92636-AC0A-4522-AACA-10B6BE363CCF}" dt="2021-12-06T17:36:33.831" v="223" actId="478"/>
          <ac:picMkLst>
            <pc:docMk/>
            <pc:sldMk cId="307989742" sldId="821"/>
            <ac:picMk id="17" creationId="{EC5D335B-48D1-420F-B4AF-EA07B6E3706F}"/>
          </ac:picMkLst>
        </pc:picChg>
        <pc:picChg chg="add del mod">
          <ac:chgData name="Josiah Smith" userId="4af037b2e1e3ed2d" providerId="LiveId" clId="{A6B92636-AC0A-4522-AACA-10B6BE363CCF}" dt="2021-12-06T17:36:43.960" v="226" actId="478"/>
          <ac:picMkLst>
            <pc:docMk/>
            <pc:sldMk cId="307989742" sldId="821"/>
            <ac:picMk id="18" creationId="{58AB9A12-0ACD-4FED-B40C-F89562DE3ED7}"/>
          </ac:picMkLst>
        </pc:picChg>
        <pc:picChg chg="add mod">
          <ac:chgData name="Josiah Smith" userId="4af037b2e1e3ed2d" providerId="LiveId" clId="{A6B92636-AC0A-4522-AACA-10B6BE363CCF}" dt="2021-12-06T17:37:31.727" v="293" actId="1038"/>
          <ac:picMkLst>
            <pc:docMk/>
            <pc:sldMk cId="307989742" sldId="821"/>
            <ac:picMk id="20" creationId="{7CD50786-BCFB-4F06-948C-95D74B8C4156}"/>
          </ac:picMkLst>
        </pc:picChg>
        <pc:picChg chg="add del mod">
          <ac:chgData name="Josiah Smith" userId="4af037b2e1e3ed2d" providerId="LiveId" clId="{A6B92636-AC0A-4522-AACA-10B6BE363CCF}" dt="2021-12-06T17:37:33.652" v="294" actId="478"/>
          <ac:picMkLst>
            <pc:docMk/>
            <pc:sldMk cId="307989742" sldId="821"/>
            <ac:picMk id="21" creationId="{2753C5BB-93A9-492E-BF1B-D7D828D71045}"/>
          </ac:picMkLst>
        </pc:picChg>
        <pc:picChg chg="add mod">
          <ac:chgData name="Josiah Smith" userId="4af037b2e1e3ed2d" providerId="LiveId" clId="{A6B92636-AC0A-4522-AACA-10B6BE363CCF}" dt="2021-12-06T17:45:17.417" v="493"/>
          <ac:picMkLst>
            <pc:docMk/>
            <pc:sldMk cId="307989742" sldId="821"/>
            <ac:picMk id="32" creationId="{42D512B6-3D26-4A1C-855E-2D6DDCE4491B}"/>
          </ac:picMkLst>
        </pc:picChg>
        <pc:cxnChg chg="add mod">
          <ac:chgData name="Josiah Smith" userId="4af037b2e1e3ed2d" providerId="LiveId" clId="{A6B92636-AC0A-4522-AACA-10B6BE363CCF}" dt="2021-12-06T17:42:30.342" v="477" actId="14100"/>
          <ac:cxnSpMkLst>
            <pc:docMk/>
            <pc:sldMk cId="307989742" sldId="821"/>
            <ac:cxnSpMk id="25" creationId="{2495DEF7-0B60-4AEA-8ADD-14FE7C1F7AF1}"/>
          </ac:cxnSpMkLst>
        </pc:cxnChg>
        <pc:cxnChg chg="add mod">
          <ac:chgData name="Josiah Smith" userId="4af037b2e1e3ed2d" providerId="LiveId" clId="{A6B92636-AC0A-4522-AACA-10B6BE363CCF}" dt="2021-12-06T17:42:27.262" v="476" actId="14100"/>
          <ac:cxnSpMkLst>
            <pc:docMk/>
            <pc:sldMk cId="307989742" sldId="821"/>
            <ac:cxnSpMk id="26" creationId="{AB119C1A-C177-44E3-BBF4-C1F153BF3498}"/>
          </ac:cxnSpMkLst>
        </pc:cxnChg>
        <pc:cxnChg chg="add mod">
          <ac:chgData name="Josiah Smith" userId="4af037b2e1e3ed2d" providerId="LiveId" clId="{A6B92636-AC0A-4522-AACA-10B6BE363CCF}" dt="2021-12-06T17:42:36.312" v="478" actId="14100"/>
          <ac:cxnSpMkLst>
            <pc:docMk/>
            <pc:sldMk cId="307989742" sldId="821"/>
            <ac:cxnSpMk id="27" creationId="{C82D7390-43D7-4E9C-BAC4-03718F0E0CEC}"/>
          </ac:cxnSpMkLst>
        </pc:cxnChg>
        <pc:cxnChg chg="add mod">
          <ac:chgData name="Josiah Smith" userId="4af037b2e1e3ed2d" providerId="LiveId" clId="{A6B92636-AC0A-4522-AACA-10B6BE363CCF}" dt="2021-12-06T17:45:30.284" v="498" actId="14100"/>
          <ac:cxnSpMkLst>
            <pc:docMk/>
            <pc:sldMk cId="307989742" sldId="821"/>
            <ac:cxnSpMk id="33" creationId="{9E42A2F8-0ADF-4ACB-9305-D5086E1FE6DB}"/>
          </ac:cxnSpMkLst>
        </pc:cxnChg>
      </pc:sldChg>
      <pc:sldChg chg="addSp delSp modSp new mod">
        <pc:chgData name="Josiah Smith" userId="4af037b2e1e3ed2d" providerId="LiveId" clId="{A6B92636-AC0A-4522-AACA-10B6BE363CCF}" dt="2021-12-06T18:16:30.675" v="963" actId="27636"/>
        <pc:sldMkLst>
          <pc:docMk/>
          <pc:sldMk cId="3034624203" sldId="822"/>
        </pc:sldMkLst>
        <pc:spChg chg="mod">
          <ac:chgData name="Josiah Smith" userId="4af037b2e1e3ed2d" providerId="LiveId" clId="{A6B92636-AC0A-4522-AACA-10B6BE363CCF}" dt="2021-12-06T17:48:56.658" v="593" actId="5793"/>
          <ac:spMkLst>
            <pc:docMk/>
            <pc:sldMk cId="3034624203" sldId="822"/>
            <ac:spMk id="2" creationId="{9A385C05-F566-4522-8AD4-AAD8FB271215}"/>
          </ac:spMkLst>
        </pc:spChg>
        <pc:spChg chg="mod">
          <ac:chgData name="Josiah Smith" userId="4af037b2e1e3ed2d" providerId="LiveId" clId="{A6B92636-AC0A-4522-AACA-10B6BE363CCF}" dt="2021-12-06T18:16:30.675" v="963" actId="27636"/>
          <ac:spMkLst>
            <pc:docMk/>
            <pc:sldMk cId="3034624203" sldId="822"/>
            <ac:spMk id="3" creationId="{2833970A-E0BB-45BC-8B4C-10BDFFC4DD27}"/>
          </ac:spMkLst>
        </pc:spChg>
        <pc:picChg chg="add del mod">
          <ac:chgData name="Josiah Smith" userId="4af037b2e1e3ed2d" providerId="LiveId" clId="{A6B92636-AC0A-4522-AACA-10B6BE363CCF}" dt="2021-12-06T18:11:46.793" v="780" actId="478"/>
          <ac:picMkLst>
            <pc:docMk/>
            <pc:sldMk cId="3034624203" sldId="822"/>
            <ac:picMk id="5" creationId="{961CDD4C-DC4A-420F-B3AA-7E2F3D59E96C}"/>
          </ac:picMkLst>
        </pc:picChg>
        <pc:picChg chg="add del mod">
          <ac:chgData name="Josiah Smith" userId="4af037b2e1e3ed2d" providerId="LiveId" clId="{A6B92636-AC0A-4522-AACA-10B6BE363CCF}" dt="2021-12-06T18:11:46.793" v="780" actId="478"/>
          <ac:picMkLst>
            <pc:docMk/>
            <pc:sldMk cId="3034624203" sldId="822"/>
            <ac:picMk id="7" creationId="{36DEBAC0-3B0C-4F22-B088-61A20FA7AC6C}"/>
          </ac:picMkLst>
        </pc:picChg>
        <pc:picChg chg="add del mod">
          <ac:chgData name="Josiah Smith" userId="4af037b2e1e3ed2d" providerId="LiveId" clId="{A6B92636-AC0A-4522-AACA-10B6BE363CCF}" dt="2021-12-06T18:11:46.793" v="780" actId="478"/>
          <ac:picMkLst>
            <pc:docMk/>
            <pc:sldMk cId="3034624203" sldId="822"/>
            <ac:picMk id="9" creationId="{83D8E992-83EE-4583-A2BA-568059344E0F}"/>
          </ac:picMkLst>
        </pc:picChg>
        <pc:picChg chg="add del mod">
          <ac:chgData name="Josiah Smith" userId="4af037b2e1e3ed2d" providerId="LiveId" clId="{A6B92636-AC0A-4522-AACA-10B6BE363CCF}" dt="2021-12-06T18:11:46.793" v="780" actId="478"/>
          <ac:picMkLst>
            <pc:docMk/>
            <pc:sldMk cId="3034624203" sldId="822"/>
            <ac:picMk id="11" creationId="{EA93B16F-983F-4EC8-8593-A73389C87BC2}"/>
          </ac:picMkLst>
        </pc:picChg>
        <pc:picChg chg="add mod">
          <ac:chgData name="Josiah Smith" userId="4af037b2e1e3ed2d" providerId="LiveId" clId="{A6B92636-AC0A-4522-AACA-10B6BE363CCF}" dt="2021-12-06T18:12:28.104" v="797" actId="1076"/>
          <ac:picMkLst>
            <pc:docMk/>
            <pc:sldMk cId="3034624203" sldId="822"/>
            <ac:picMk id="13" creationId="{549F8B70-30D2-4BEE-B1B3-8FF0949AA357}"/>
          </ac:picMkLst>
        </pc:picChg>
        <pc:picChg chg="add mod">
          <ac:chgData name="Josiah Smith" userId="4af037b2e1e3ed2d" providerId="LiveId" clId="{A6B92636-AC0A-4522-AACA-10B6BE363CCF}" dt="2021-12-06T18:12:25.036" v="796" actId="1076"/>
          <ac:picMkLst>
            <pc:docMk/>
            <pc:sldMk cId="3034624203" sldId="822"/>
            <ac:picMk id="15" creationId="{BB4B0344-6D14-45C5-AA15-73AE77FC105B}"/>
          </ac:picMkLst>
        </pc:picChg>
        <pc:picChg chg="add mod">
          <ac:chgData name="Josiah Smith" userId="4af037b2e1e3ed2d" providerId="LiveId" clId="{A6B92636-AC0A-4522-AACA-10B6BE363CCF}" dt="2021-12-06T18:12:18.647" v="794" actId="1076"/>
          <ac:picMkLst>
            <pc:docMk/>
            <pc:sldMk cId="3034624203" sldId="822"/>
            <ac:picMk id="17" creationId="{8765B0F8-B18A-4648-8731-0B418D060804}"/>
          </ac:picMkLst>
        </pc:picChg>
        <pc:picChg chg="add mod">
          <ac:chgData name="Josiah Smith" userId="4af037b2e1e3ed2d" providerId="LiveId" clId="{A6B92636-AC0A-4522-AACA-10B6BE363CCF}" dt="2021-12-06T18:12:21.940" v="795" actId="1076"/>
          <ac:picMkLst>
            <pc:docMk/>
            <pc:sldMk cId="3034624203" sldId="822"/>
            <ac:picMk id="19" creationId="{196AD37E-2896-487F-95C3-583757A12A7E}"/>
          </ac:picMkLst>
        </pc:picChg>
      </pc:sldChg>
      <pc:sldChg chg="modSp new del mod">
        <pc:chgData name="Josiah Smith" userId="4af037b2e1e3ed2d" providerId="LiveId" clId="{A6B92636-AC0A-4522-AACA-10B6BE363CCF}" dt="2021-12-06T17:46:52.210" v="532" actId="47"/>
        <pc:sldMkLst>
          <pc:docMk/>
          <pc:sldMk cId="3371654253" sldId="822"/>
        </pc:sldMkLst>
        <pc:spChg chg="mod">
          <ac:chgData name="Josiah Smith" userId="4af037b2e1e3ed2d" providerId="LiveId" clId="{A6B92636-AC0A-4522-AACA-10B6BE363CCF}" dt="2021-12-06T17:46:39.288" v="531" actId="20577"/>
          <ac:spMkLst>
            <pc:docMk/>
            <pc:sldMk cId="3371654253" sldId="822"/>
            <ac:spMk id="2" creationId="{1E501897-D007-46D2-9952-C0416D04763F}"/>
          </ac:spMkLst>
        </pc:spChg>
      </pc:sldChg>
      <pc:sldChg chg="addSp delSp modSp new mod">
        <pc:chgData name="Josiah Smith" userId="4af037b2e1e3ed2d" providerId="LiveId" clId="{A6B92636-AC0A-4522-AACA-10B6BE363CCF}" dt="2021-12-06T18:34:01.930" v="1778" actId="1076"/>
        <pc:sldMkLst>
          <pc:docMk/>
          <pc:sldMk cId="3195009672" sldId="823"/>
        </pc:sldMkLst>
        <pc:spChg chg="mod">
          <ac:chgData name="Josiah Smith" userId="4af037b2e1e3ed2d" providerId="LiveId" clId="{A6B92636-AC0A-4522-AACA-10B6BE363CCF}" dt="2021-12-06T18:20:05.351" v="1099" actId="20577"/>
          <ac:spMkLst>
            <pc:docMk/>
            <pc:sldMk cId="3195009672" sldId="823"/>
            <ac:spMk id="2" creationId="{ED8C3322-62C8-44CB-8F83-3EE3B346DBCE}"/>
          </ac:spMkLst>
        </pc:spChg>
        <pc:spChg chg="mod">
          <ac:chgData name="Josiah Smith" userId="4af037b2e1e3ed2d" providerId="LiveId" clId="{A6B92636-AC0A-4522-AACA-10B6BE363CCF}" dt="2021-12-06T18:33:55.860" v="1775" actId="15"/>
          <ac:spMkLst>
            <pc:docMk/>
            <pc:sldMk cId="3195009672" sldId="823"/>
            <ac:spMk id="3" creationId="{56EC7CA5-5B7D-49CD-8B5E-7273DB0DB2B9}"/>
          </ac:spMkLst>
        </pc:spChg>
        <pc:spChg chg="add mod">
          <ac:chgData name="Josiah Smith" userId="4af037b2e1e3ed2d" providerId="LiveId" clId="{A6B92636-AC0A-4522-AACA-10B6BE363CCF}" dt="2021-12-06T18:34:01.930" v="1778" actId="1076"/>
          <ac:spMkLst>
            <pc:docMk/>
            <pc:sldMk cId="3195009672" sldId="823"/>
            <ac:spMk id="22" creationId="{AD5E4CC6-5D87-4DB1-8A05-CD73C20200BD}"/>
          </ac:spMkLst>
        </pc:spChg>
        <pc:picChg chg="add mod">
          <ac:chgData name="Josiah Smith" userId="4af037b2e1e3ed2d" providerId="LiveId" clId="{A6B92636-AC0A-4522-AACA-10B6BE363CCF}" dt="2021-12-06T18:23:02.524" v="1148" actId="1038"/>
          <ac:picMkLst>
            <pc:docMk/>
            <pc:sldMk cId="3195009672" sldId="823"/>
            <ac:picMk id="5" creationId="{BE92E17F-D554-467F-81F6-8F49803472B2}"/>
          </ac:picMkLst>
        </pc:picChg>
        <pc:picChg chg="add del mod">
          <ac:chgData name="Josiah Smith" userId="4af037b2e1e3ed2d" providerId="LiveId" clId="{A6B92636-AC0A-4522-AACA-10B6BE363CCF}" dt="2021-12-06T18:18:50.841" v="984" actId="478"/>
          <ac:picMkLst>
            <pc:docMk/>
            <pc:sldMk cId="3195009672" sldId="823"/>
            <ac:picMk id="7" creationId="{CB90EE51-7A8A-4CDE-9048-C8A0553A3DF8}"/>
          </ac:picMkLst>
        </pc:picChg>
        <pc:picChg chg="add mod">
          <ac:chgData name="Josiah Smith" userId="4af037b2e1e3ed2d" providerId="LiveId" clId="{A6B92636-AC0A-4522-AACA-10B6BE363CCF}" dt="2021-12-06T18:23:02.524" v="1148" actId="1038"/>
          <ac:picMkLst>
            <pc:docMk/>
            <pc:sldMk cId="3195009672" sldId="823"/>
            <ac:picMk id="9" creationId="{CB03F0EE-316C-46BF-9903-3AFAEE7FF070}"/>
          </ac:picMkLst>
        </pc:picChg>
        <pc:picChg chg="add del mod">
          <ac:chgData name="Josiah Smith" userId="4af037b2e1e3ed2d" providerId="LiveId" clId="{A6B92636-AC0A-4522-AACA-10B6BE363CCF}" dt="2021-12-06T18:27:36.368" v="1173" actId="478"/>
          <ac:picMkLst>
            <pc:docMk/>
            <pc:sldMk cId="3195009672" sldId="823"/>
            <ac:picMk id="11" creationId="{1D2675D1-0121-47DE-A424-8213CCA381A2}"/>
          </ac:picMkLst>
        </pc:picChg>
        <pc:picChg chg="add del mod">
          <ac:chgData name="Josiah Smith" userId="4af037b2e1e3ed2d" providerId="LiveId" clId="{A6B92636-AC0A-4522-AACA-10B6BE363CCF}" dt="2021-12-06T18:27:36.821" v="1174" actId="478"/>
          <ac:picMkLst>
            <pc:docMk/>
            <pc:sldMk cId="3195009672" sldId="823"/>
            <ac:picMk id="13" creationId="{870C95E6-7377-40BB-B63A-AC2D804CA18A}"/>
          </ac:picMkLst>
        </pc:picChg>
        <pc:picChg chg="add del mod">
          <ac:chgData name="Josiah Smith" userId="4af037b2e1e3ed2d" providerId="LiveId" clId="{A6B92636-AC0A-4522-AACA-10B6BE363CCF}" dt="2021-12-06T18:26:36.519" v="1160" actId="478"/>
          <ac:picMkLst>
            <pc:docMk/>
            <pc:sldMk cId="3195009672" sldId="823"/>
            <ac:picMk id="15" creationId="{DAAECBD1-FB62-4CF7-B283-82A9DAA9DF62}"/>
          </ac:picMkLst>
        </pc:picChg>
        <pc:picChg chg="add del mod">
          <ac:chgData name="Josiah Smith" userId="4af037b2e1e3ed2d" providerId="LiveId" clId="{A6B92636-AC0A-4522-AACA-10B6BE363CCF}" dt="2021-12-06T18:26:36.073" v="1159" actId="478"/>
          <ac:picMkLst>
            <pc:docMk/>
            <pc:sldMk cId="3195009672" sldId="823"/>
            <ac:picMk id="17" creationId="{49EEF397-238B-4570-9BD1-054FA9F7E8E6}"/>
          </ac:picMkLst>
        </pc:picChg>
        <pc:picChg chg="add del mod">
          <ac:chgData name="Josiah Smith" userId="4af037b2e1e3ed2d" providerId="LiveId" clId="{A6B92636-AC0A-4522-AACA-10B6BE363CCF}" dt="2021-12-06T18:27:35.714" v="1172" actId="478"/>
          <ac:picMkLst>
            <pc:docMk/>
            <pc:sldMk cId="3195009672" sldId="823"/>
            <ac:picMk id="19" creationId="{13CA5D93-A365-49F7-986A-E8C1AE59193F}"/>
          </ac:picMkLst>
        </pc:picChg>
        <pc:picChg chg="add mod">
          <ac:chgData name="Josiah Smith" userId="4af037b2e1e3ed2d" providerId="LiveId" clId="{A6B92636-AC0A-4522-AACA-10B6BE363CCF}" dt="2021-12-06T18:29:36.516" v="1279" actId="1076"/>
          <ac:picMkLst>
            <pc:docMk/>
            <pc:sldMk cId="3195009672" sldId="823"/>
            <ac:picMk id="21" creationId="{F8C1F1F2-55C1-4EBF-8189-9468D5C4A27A}"/>
          </ac:picMkLst>
        </pc:picChg>
      </pc:sldChg>
      <pc:sldChg chg="delSp modSp add mod">
        <pc:chgData name="Josiah Smith" userId="4af037b2e1e3ed2d" providerId="LiveId" clId="{A6B92636-AC0A-4522-AACA-10B6BE363CCF}" dt="2021-12-06T18:40:27.147" v="1873" actId="12"/>
        <pc:sldMkLst>
          <pc:docMk/>
          <pc:sldMk cId="1470403842" sldId="824"/>
        </pc:sldMkLst>
        <pc:spChg chg="mod">
          <ac:chgData name="Josiah Smith" userId="4af037b2e1e3ed2d" providerId="LiveId" clId="{A6B92636-AC0A-4522-AACA-10B6BE363CCF}" dt="2021-12-06T18:31:17.803" v="1465" actId="5793"/>
          <ac:spMkLst>
            <pc:docMk/>
            <pc:sldMk cId="1470403842" sldId="824"/>
            <ac:spMk id="2" creationId="{ED8C3322-62C8-44CB-8F83-3EE3B346DBCE}"/>
          </ac:spMkLst>
        </pc:spChg>
        <pc:spChg chg="mod">
          <ac:chgData name="Josiah Smith" userId="4af037b2e1e3ed2d" providerId="LiveId" clId="{A6B92636-AC0A-4522-AACA-10B6BE363CCF}" dt="2021-12-06T18:40:27.147" v="1873" actId="12"/>
          <ac:spMkLst>
            <pc:docMk/>
            <pc:sldMk cId="1470403842" sldId="824"/>
            <ac:spMk id="3" creationId="{56EC7CA5-5B7D-49CD-8B5E-7273DB0DB2B9}"/>
          </ac:spMkLst>
        </pc:spChg>
        <pc:picChg chg="del">
          <ac:chgData name="Josiah Smith" userId="4af037b2e1e3ed2d" providerId="LiveId" clId="{A6B92636-AC0A-4522-AACA-10B6BE363CCF}" dt="2021-12-06T18:30:34.345" v="1444" actId="478"/>
          <ac:picMkLst>
            <pc:docMk/>
            <pc:sldMk cId="1470403842" sldId="824"/>
            <ac:picMk id="5" creationId="{BE92E17F-D554-467F-81F6-8F49803472B2}"/>
          </ac:picMkLst>
        </pc:picChg>
        <pc:picChg chg="del">
          <ac:chgData name="Josiah Smith" userId="4af037b2e1e3ed2d" providerId="LiveId" clId="{A6B92636-AC0A-4522-AACA-10B6BE363CCF}" dt="2021-12-06T18:30:34.790" v="1445" actId="478"/>
          <ac:picMkLst>
            <pc:docMk/>
            <pc:sldMk cId="1470403842" sldId="824"/>
            <ac:picMk id="9" creationId="{CB03F0EE-316C-46BF-9903-3AFAEE7FF070}"/>
          </ac:picMkLst>
        </pc:picChg>
        <pc:picChg chg="mod">
          <ac:chgData name="Josiah Smith" userId="4af037b2e1e3ed2d" providerId="LiveId" clId="{A6B92636-AC0A-4522-AACA-10B6BE363CCF}" dt="2021-12-06T18:31:06.513" v="1456" actId="1076"/>
          <ac:picMkLst>
            <pc:docMk/>
            <pc:sldMk cId="1470403842" sldId="824"/>
            <ac:picMk id="11" creationId="{1D2675D1-0121-47DE-A424-8213CCA381A2}"/>
          </ac:picMkLst>
        </pc:picChg>
        <pc:picChg chg="mod">
          <ac:chgData name="Josiah Smith" userId="4af037b2e1e3ed2d" providerId="LiveId" clId="{A6B92636-AC0A-4522-AACA-10B6BE363CCF}" dt="2021-12-06T18:31:09.313" v="1457" actId="1076"/>
          <ac:picMkLst>
            <pc:docMk/>
            <pc:sldMk cId="1470403842" sldId="824"/>
            <ac:picMk id="13" creationId="{870C95E6-7377-40BB-B63A-AC2D804CA18A}"/>
          </ac:picMkLst>
        </pc:picChg>
        <pc:picChg chg="del mod">
          <ac:chgData name="Josiah Smith" userId="4af037b2e1e3ed2d" providerId="LiveId" clId="{A6B92636-AC0A-4522-AACA-10B6BE363CCF}" dt="2021-12-06T18:31:10.268" v="1458" actId="478"/>
          <ac:picMkLst>
            <pc:docMk/>
            <pc:sldMk cId="1470403842" sldId="824"/>
            <ac:picMk id="19" creationId="{13CA5D93-A365-49F7-986A-E8C1AE59193F}"/>
          </ac:picMkLst>
        </pc:picChg>
        <pc:picChg chg="mod">
          <ac:chgData name="Josiah Smith" userId="4af037b2e1e3ed2d" providerId="LiveId" clId="{A6B92636-AC0A-4522-AACA-10B6BE363CCF}" dt="2021-12-06T18:30:56.210" v="1453" actId="1076"/>
          <ac:picMkLst>
            <pc:docMk/>
            <pc:sldMk cId="1470403842" sldId="824"/>
            <ac:picMk id="21" creationId="{F8C1F1F2-55C1-4EBF-8189-9468D5C4A27A}"/>
          </ac:picMkLst>
        </pc:picChg>
      </pc:sldChg>
    </pc:docChg>
  </pc:docChgLst>
  <pc:docChgLst>
    <pc:chgData name="Josiah Smith" userId="4af037b2e1e3ed2d" providerId="LiveId" clId="{6E5994C8-DCB1-4615-9FDD-0116928714DF}"/>
    <pc:docChg chg="custSel modSld">
      <pc:chgData name="Josiah Smith" userId="4af037b2e1e3ed2d" providerId="LiveId" clId="{6E5994C8-DCB1-4615-9FDD-0116928714DF}" dt="2021-12-07T13:59:37.758" v="128" actId="20577"/>
      <pc:docMkLst>
        <pc:docMk/>
      </pc:docMkLst>
      <pc:sldChg chg="modSp mod">
        <pc:chgData name="Josiah Smith" userId="4af037b2e1e3ed2d" providerId="LiveId" clId="{6E5994C8-DCB1-4615-9FDD-0116928714DF}" dt="2021-12-07T13:59:37.758" v="128" actId="20577"/>
        <pc:sldMkLst>
          <pc:docMk/>
          <pc:sldMk cId="3071931851" sldId="257"/>
        </pc:sldMkLst>
        <pc:spChg chg="mod">
          <ac:chgData name="Josiah Smith" userId="4af037b2e1e3ed2d" providerId="LiveId" clId="{6E5994C8-DCB1-4615-9FDD-0116928714DF}" dt="2021-12-07T13:59:37.758" v="128" actId="20577"/>
          <ac:spMkLst>
            <pc:docMk/>
            <pc:sldMk cId="3071931851" sldId="257"/>
            <ac:spMk id="3" creationId="{425261A8-1ADD-4CF4-9381-A977A7C8CEAE}"/>
          </ac:spMkLst>
        </pc:spChg>
      </pc:sldChg>
      <pc:sldChg chg="modSp mod">
        <pc:chgData name="Josiah Smith" userId="4af037b2e1e3ed2d" providerId="LiveId" clId="{6E5994C8-DCB1-4615-9FDD-0116928714DF}" dt="2021-12-07T13:58:47.112" v="39" actId="33524"/>
        <pc:sldMkLst>
          <pc:docMk/>
          <pc:sldMk cId="3034624203" sldId="822"/>
        </pc:sldMkLst>
        <pc:spChg chg="mod">
          <ac:chgData name="Josiah Smith" userId="4af037b2e1e3ed2d" providerId="LiveId" clId="{6E5994C8-DCB1-4615-9FDD-0116928714DF}" dt="2021-12-07T13:58:47.112" v="39" actId="33524"/>
          <ac:spMkLst>
            <pc:docMk/>
            <pc:sldMk cId="3034624203" sldId="822"/>
            <ac:spMk id="3" creationId="{2833970A-E0BB-45BC-8B4C-10BDFFC4DD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A534-6E53-48E3-B16C-51607E3058D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FC0E-1172-485B-9364-FB619B73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0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FC0E-1172-485B-9364-FB619B732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FC0E-1172-485B-9364-FB619B732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EF3-20EC-4B40-8C52-B02E51BB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6A56-A711-4EFB-9008-12A190DB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C6E8E-1935-4F55-80D3-8677033F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1" name="Picture 2" descr="Image result for txace logo">
            <a:extLst>
              <a:ext uri="{FF2B5EF4-FFF2-40B4-BE49-F238E27FC236}">
                <a16:creationId xmlns:a16="http://schemas.microsoft.com/office/drawing/2014/main" id="{F670D7AB-27B3-48B7-851E-EB59DFF1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DB75AD7-846F-46EC-85E8-01AA68903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xas Instrum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1" y="114483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4">
            <a:extLst>
              <a:ext uri="{FF2B5EF4-FFF2-40B4-BE49-F238E27FC236}">
                <a16:creationId xmlns:a16="http://schemas.microsoft.com/office/drawing/2014/main" id="{5E10CE43-D217-4301-BE1E-29355B134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5735637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95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B0BF-0281-4161-86DB-2D0C88E4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50025"/>
            <a:ext cx="10515600" cy="47269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D8349-6711-4678-8928-EA1495F4AFE8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935D1-CEA8-4C45-8298-4380C8A6B44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E8942FB2-C42B-433A-814C-78919B3EB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36F1D2-A57C-4AA4-BFD9-8FB9855E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4" name="Picture 2" descr="Image result for txace logo">
            <a:extLst>
              <a:ext uri="{FF2B5EF4-FFF2-40B4-BE49-F238E27FC236}">
                <a16:creationId xmlns:a16="http://schemas.microsoft.com/office/drawing/2014/main" id="{4094FB86-CBD3-4857-B21C-94D12773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5B5118-639C-42E0-9C23-4DCB5EFD350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B51D1A35-78EA-43E6-862E-AEC06BA4E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93E557-7D8D-44E6-8336-B54E5B4A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1A75-67C2-4436-BB7A-70CCBD92F44C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319408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A156-600E-47CB-836B-9B6B1E1A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FC7E-89B7-4135-AB88-ECE04D4D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B9216F02-A344-4E41-ABFD-362E34D86E4D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96122-A4B1-405D-9517-6430D102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B46-450F-4966-A32E-3E725145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10515600" cy="473410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70BAF-60FE-4388-A0E9-A6B275AE6919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8396DAE8-625F-482E-9121-4AA3A0AFE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D62E13-8474-45A5-8EA8-564E4FF82775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C4C260-DBB5-4408-A5D2-713CD463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20" name="Picture 2" descr="Image result for txace logo">
            <a:extLst>
              <a:ext uri="{FF2B5EF4-FFF2-40B4-BE49-F238E27FC236}">
                <a16:creationId xmlns:a16="http://schemas.microsoft.com/office/drawing/2014/main" id="{AC1E6C25-E820-4C52-8A9B-62B39DAA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70879C8-FD1A-48AA-9613-1B98F4BBC337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21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764F227E-885D-48DE-BAF5-46787A631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1D04-A2AB-424F-B7ED-9C245BEC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0C6F-1901-4367-8744-4FCF5070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7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A94-F55A-48E1-9E53-92D36B9D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5D3B5-9A2E-491C-98BA-03DA3815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025"/>
            <a:ext cx="5181600" cy="47269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F909E-2673-4BFC-976A-78A5AB015726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CEA8D-FD52-444B-9803-8FFB0EA35C6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5CEA8-E8F1-4D9D-A23D-71CDEAE2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5" name="Picture 2" descr="Image result for txace logo">
            <a:extLst>
              <a:ext uri="{FF2B5EF4-FFF2-40B4-BE49-F238E27FC236}">
                <a16:creationId xmlns:a16="http://schemas.microsoft.com/office/drawing/2014/main" id="{C617A837-1BDC-42B2-B477-FD75423B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909B1B4-9FBB-40D9-8FD8-103FC9AEB11B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7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3429786-728A-44A8-8C50-79C5316C0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4">
            <a:extLst>
              <a:ext uri="{FF2B5EF4-FFF2-40B4-BE49-F238E27FC236}">
                <a16:creationId xmlns:a16="http://schemas.microsoft.com/office/drawing/2014/main" id="{E927C54E-9594-43B9-ACFF-1A3592A82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3226E4-DF82-4F58-B687-6F3D441A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81BC6B-3F65-4F32-8477-2E951CEFE589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25868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3EDA-E21E-4418-82BD-ED66C5D8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47559"/>
            <a:ext cx="5157787" cy="381241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C930-09FB-488D-A3A2-112E15B8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914631"/>
            <a:ext cx="5157787" cy="4275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6EF8-14CB-4361-99A7-D90268F3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447559"/>
            <a:ext cx="5183188" cy="381241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151-6D0E-4281-83AC-405FC26D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914631"/>
            <a:ext cx="5183188" cy="4275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0D8A0-9CD6-45CF-B0E2-1FBE9F39EA69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4156-A1A3-428F-A636-021FF48A172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0F7B73-4F2A-4096-96F1-9B8A35C4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7" name="Picture 2" descr="Image result for txace logo">
            <a:extLst>
              <a:ext uri="{FF2B5EF4-FFF2-40B4-BE49-F238E27FC236}">
                <a16:creationId xmlns:a16="http://schemas.microsoft.com/office/drawing/2014/main" id="{8E7CCF3D-39B7-4217-9834-1AD3A710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9E46FB2-ECD0-4E5F-BEBC-9CA109460D25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9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FC17B6FF-6501-463A-8C4C-2738D1F4C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4">
            <a:extLst>
              <a:ext uri="{FF2B5EF4-FFF2-40B4-BE49-F238E27FC236}">
                <a16:creationId xmlns:a16="http://schemas.microsoft.com/office/drawing/2014/main" id="{DA82CB24-50D5-48F8-A2A0-F7DAD25D4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90E2C0-76BE-4160-8078-8D1FCE99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C6E09-0440-4B73-A4A4-3C570BA55A6B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25535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C409E69-3B55-4B66-88E3-3F4C737A1C9C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099AC-FA1F-4674-A973-EE763792A9A3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A7EDE-7B89-4313-97C4-A8331405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3" name="Picture 2" descr="Image result for txace logo">
            <a:extLst>
              <a:ext uri="{FF2B5EF4-FFF2-40B4-BE49-F238E27FC236}">
                <a16:creationId xmlns:a16="http://schemas.microsoft.com/office/drawing/2014/main" id="{3202B9CA-2CF6-4414-BCBF-D16D7EF6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71882F-A3E3-4AFD-8538-3F8D3F5B972F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5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6537299E-5A2C-4164-82E8-E05A25DAC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CA79651E-BE90-4485-8E1B-0665CA862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A13B62-38CE-4A5A-A90C-5AC7E99A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6923A-CDF1-473B-95EA-E9987165811B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28519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9F505-5B33-4080-9F12-0BD8E3E64065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3B68F-CDA3-467A-89A4-C8E1EAB3567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2124A-0A79-4B21-B116-E2C901E9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2" name="Picture 2" descr="Image result for txace logo">
            <a:extLst>
              <a:ext uri="{FF2B5EF4-FFF2-40B4-BE49-F238E27FC236}">
                <a16:creationId xmlns:a16="http://schemas.microsoft.com/office/drawing/2014/main" id="{46223BCD-1053-4E04-B4AB-EBEFDD87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614419-455F-469F-B83D-13A9E450991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4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BFACAB19-EC38-4ED2-ACF0-F61CC5A7E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601937F0-62F7-4960-A6A0-DE111392C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D94EA-ED0E-4312-8135-09A07F1FFC45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1653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30A6-9E7D-49DC-8082-63ADC820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3747-2CFC-4CA5-BFC8-24F4E15C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C7A2-0D79-4751-85EB-6EB93EB7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7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B07-5549-4AC5-9E77-88F25FF1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EAEDB-FF9D-4A39-A513-B40AFF08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740-C92F-410A-BCD5-CBEB6E14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A86D4-1905-4B50-BAC5-6C72C90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DD9F-F11F-4EE5-8AF6-C21E4EE0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13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1533-790A-4710-84D4-A12BBD5A9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Algorithms for THz Sensing and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D8FC-099A-428F-A111-C6148092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Murat Torlak and </a:t>
            </a:r>
            <a:r>
              <a:rPr lang="en-US" dirty="0" err="1"/>
              <a:t>Yiorgos</a:t>
            </a:r>
            <a:r>
              <a:rPr lang="en-US" dirty="0"/>
              <a:t> Makris</a:t>
            </a:r>
          </a:p>
          <a:p>
            <a:endParaRPr lang="en-US" dirty="0"/>
          </a:p>
          <a:p>
            <a:r>
              <a:rPr lang="en-US" dirty="0"/>
              <a:t>December 7</a:t>
            </a:r>
            <a:r>
              <a:rPr lang="en-US" baseline="30000" dirty="0"/>
              <a:t>th</a:t>
            </a:r>
            <a:r>
              <a:rPr lang="en-US" dirty="0"/>
              <a:t>, 2021 – Review </a:t>
            </a:r>
          </a:p>
        </p:txBody>
      </p:sp>
    </p:spTree>
    <p:extLst>
      <p:ext uri="{BB962C8B-B14F-4D97-AF65-F5344CB8AC3E}">
        <p14:creationId xmlns:p14="http://schemas.microsoft.com/office/powerpoint/2010/main" val="268305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816-56F6-41CE-834F-0037974B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61A8-1ADD-4CF4-9381-A977A7C8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Synthetic Data</a:t>
            </a:r>
          </a:p>
          <a:p>
            <a:pPr lvl="1"/>
            <a:r>
              <a:rPr lang="en-US" dirty="0"/>
              <a:t>Representative of real data</a:t>
            </a:r>
          </a:p>
          <a:p>
            <a:pPr lvl="1"/>
            <a:r>
              <a:rPr lang="en-US" dirty="0"/>
              <a:t>Generate new datasets</a:t>
            </a:r>
          </a:p>
          <a:p>
            <a:pPr marL="8572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 Radar Data</a:t>
            </a:r>
          </a:p>
          <a:p>
            <a:pPr lvl="1"/>
            <a:r>
              <a:rPr lang="en-US" dirty="0"/>
              <a:t>Calibration issues with old data</a:t>
            </a:r>
          </a:p>
          <a:p>
            <a:pPr lvl="1"/>
            <a:r>
              <a:rPr lang="en-US" dirty="0"/>
              <a:t>Improved calibration </a:t>
            </a:r>
          </a:p>
          <a:p>
            <a:pPr lvl="1"/>
            <a:r>
              <a:rPr lang="en-US" dirty="0"/>
              <a:t>Collect </a:t>
            </a:r>
            <a:r>
              <a:rPr lang="en-US"/>
              <a:t>larger datasets</a:t>
            </a:r>
            <a:endParaRPr lang="en-US" dirty="0"/>
          </a:p>
          <a:p>
            <a:pPr marL="8572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7D7D-4ACA-4A62-A664-8C59EC0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 – Old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94E371-059B-4B5E-9130-117B7AD0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130" y="1442857"/>
            <a:ext cx="3755669" cy="47341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Old Synthetic Data</a:t>
            </a:r>
          </a:p>
          <a:p>
            <a:r>
              <a:rPr lang="en-US" dirty="0"/>
              <a:t>Solid, filled targets</a:t>
            </a:r>
          </a:p>
          <a:p>
            <a:r>
              <a:rPr lang="en-US" dirty="0"/>
              <a:t>Low-power point scatterers</a:t>
            </a:r>
          </a:p>
          <a:p>
            <a:r>
              <a:rPr lang="en-US" dirty="0"/>
              <a:t>Noiseless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Real Data</a:t>
            </a:r>
          </a:p>
          <a:p>
            <a:r>
              <a:rPr lang="en-US" dirty="0"/>
              <a:t>Solid targets, with hollow cutouts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531FF-7CDD-4A5E-BEF2-71557E5D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3703"/>
            <a:ext cx="2970655" cy="2250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AACE2-B5B0-4BF4-8C40-4CDBE1854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165" y="1273703"/>
            <a:ext cx="2970655" cy="2250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E52F77-F94C-41A6-83A9-8F60E3B0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788" y="3858522"/>
            <a:ext cx="2970654" cy="225060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4FF1CE-40FD-4229-96C7-BC8E042F9ED3}"/>
              </a:ext>
            </a:extLst>
          </p:cNvPr>
          <p:cNvCxnSpPr>
            <a:cxnSpLocks/>
          </p:cNvCxnSpPr>
          <p:nvPr/>
        </p:nvCxnSpPr>
        <p:spPr>
          <a:xfrm flipH="1">
            <a:off x="6383548" y="2124032"/>
            <a:ext cx="1288391" cy="45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82FABC-F7A0-4A35-A973-450DA3E59724}"/>
              </a:ext>
            </a:extLst>
          </p:cNvPr>
          <p:cNvCxnSpPr>
            <a:cxnSpLocks/>
          </p:cNvCxnSpPr>
          <p:nvPr/>
        </p:nvCxnSpPr>
        <p:spPr>
          <a:xfrm flipH="1">
            <a:off x="3095840" y="2124032"/>
            <a:ext cx="4576099" cy="45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75ADA5-276C-400B-963A-997C223A5A44}"/>
              </a:ext>
            </a:extLst>
          </p:cNvPr>
          <p:cNvCxnSpPr>
            <a:cxnSpLocks/>
          </p:cNvCxnSpPr>
          <p:nvPr/>
        </p:nvCxnSpPr>
        <p:spPr>
          <a:xfrm flipH="1">
            <a:off x="4465388" y="2626952"/>
            <a:ext cx="3206552" cy="217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3543EA3-8518-41C8-AFD2-655DC1516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540" y="3524309"/>
            <a:ext cx="2174073" cy="164710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5AA1DB-C51F-4A19-9A48-15364F909C2B}"/>
              </a:ext>
            </a:extLst>
          </p:cNvPr>
          <p:cNvCxnSpPr>
            <a:cxnSpLocks/>
          </p:cNvCxnSpPr>
          <p:nvPr/>
        </p:nvCxnSpPr>
        <p:spPr>
          <a:xfrm flipV="1">
            <a:off x="9092242" y="4395158"/>
            <a:ext cx="1388852" cy="58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7D7D-4ACA-4A62-A664-8C59EC0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 – Old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A2A30-6825-48E4-B58E-EA9EF5A7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3703"/>
            <a:ext cx="2970656" cy="2250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1882C-3849-4182-96E6-3A9FC28A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165" y="1273702"/>
            <a:ext cx="2970656" cy="22506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D50786-BCFB-4F06-948C-95D74B8C4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067" y="3858522"/>
            <a:ext cx="2970654" cy="225060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C74E112-BE49-4203-A3C4-33597A605658}"/>
              </a:ext>
            </a:extLst>
          </p:cNvPr>
          <p:cNvSpPr txBox="1">
            <a:spLocks/>
          </p:cNvSpPr>
          <p:nvPr/>
        </p:nvSpPr>
        <p:spPr>
          <a:xfrm>
            <a:off x="7598130" y="1442857"/>
            <a:ext cx="3755669" cy="473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Old Synthetic Data</a:t>
            </a:r>
          </a:p>
          <a:p>
            <a:r>
              <a:rPr lang="en-US" dirty="0"/>
              <a:t>Solid, filled targets</a:t>
            </a:r>
          </a:p>
          <a:p>
            <a:r>
              <a:rPr lang="en-US" dirty="0"/>
              <a:t>Low-power point scatterers</a:t>
            </a:r>
          </a:p>
          <a:p>
            <a:r>
              <a:rPr lang="en-US" dirty="0"/>
              <a:t>Noiseless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Real Data</a:t>
            </a:r>
          </a:p>
          <a:p>
            <a:r>
              <a:rPr lang="en-US" dirty="0"/>
              <a:t>Solid targets, with hollow cutouts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95DEF7-0B60-4AEA-8ADD-14FE7C1F7AF1}"/>
              </a:ext>
            </a:extLst>
          </p:cNvPr>
          <p:cNvCxnSpPr>
            <a:cxnSpLocks/>
          </p:cNvCxnSpPr>
          <p:nvPr/>
        </p:nvCxnSpPr>
        <p:spPr>
          <a:xfrm flipH="1">
            <a:off x="5695523" y="2124032"/>
            <a:ext cx="1976417" cy="38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119C1A-C177-44E3-BBF4-C1F153BF3498}"/>
              </a:ext>
            </a:extLst>
          </p:cNvPr>
          <p:cNvCxnSpPr>
            <a:cxnSpLocks/>
          </p:cNvCxnSpPr>
          <p:nvPr/>
        </p:nvCxnSpPr>
        <p:spPr>
          <a:xfrm flipH="1">
            <a:off x="2271648" y="2124032"/>
            <a:ext cx="5400292" cy="38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2D7390-43D7-4E9C-BAC4-03718F0E0CEC}"/>
              </a:ext>
            </a:extLst>
          </p:cNvPr>
          <p:cNvCxnSpPr>
            <a:cxnSpLocks/>
          </p:cNvCxnSpPr>
          <p:nvPr/>
        </p:nvCxnSpPr>
        <p:spPr>
          <a:xfrm flipH="1">
            <a:off x="4593871" y="2626952"/>
            <a:ext cx="3078069" cy="21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2D512B6-3D26-4A1C-855E-2D6DDCE44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540" y="3524309"/>
            <a:ext cx="2174073" cy="164710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42A2F8-0ADF-4ACB-9305-D5086E1FE6DB}"/>
              </a:ext>
            </a:extLst>
          </p:cNvPr>
          <p:cNvCxnSpPr>
            <a:cxnSpLocks/>
          </p:cNvCxnSpPr>
          <p:nvPr/>
        </p:nvCxnSpPr>
        <p:spPr>
          <a:xfrm flipV="1">
            <a:off x="9092242" y="4395158"/>
            <a:ext cx="1388852" cy="58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5C05-F566-4522-8AD4-AAD8FB2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 Generation – New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970A-E0BB-45BC-8B4C-10BDFFC4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4078857" cy="4734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Solid objects </a:t>
            </a:r>
          </a:p>
          <a:p>
            <a:pPr lvl="1"/>
            <a:r>
              <a:rPr lang="en-US" dirty="0"/>
              <a:t>Filled</a:t>
            </a:r>
          </a:p>
          <a:p>
            <a:pPr lvl="1"/>
            <a:r>
              <a:rPr lang="en-US" dirty="0"/>
              <a:t>Hollow</a:t>
            </a:r>
          </a:p>
          <a:p>
            <a:pPr lvl="1"/>
            <a:endParaRPr lang="en-US" dirty="0"/>
          </a:p>
          <a:p>
            <a:r>
              <a:rPr lang="en-US" dirty="0"/>
              <a:t>Point scatterers</a:t>
            </a:r>
          </a:p>
          <a:p>
            <a:pPr lvl="1"/>
            <a:r>
              <a:rPr lang="en-US" dirty="0"/>
              <a:t>Close power to solid targets</a:t>
            </a:r>
          </a:p>
          <a:p>
            <a:pPr lvl="1"/>
            <a:r>
              <a:rPr lang="en-US" dirty="0"/>
              <a:t>(Or no point scatterers)</a:t>
            </a:r>
          </a:p>
          <a:p>
            <a:pPr lvl="1"/>
            <a:endParaRPr lang="en-US" dirty="0"/>
          </a:p>
          <a:p>
            <a:r>
              <a:rPr lang="en-US" dirty="0"/>
              <a:t>Added noise</a:t>
            </a:r>
          </a:p>
          <a:p>
            <a:pPr lvl="1"/>
            <a:r>
              <a:rPr lang="en-US" dirty="0"/>
              <a:t>Gaussian noise </a:t>
            </a:r>
          </a:p>
          <a:p>
            <a:pPr lvl="1"/>
            <a:r>
              <a:rPr lang="en-US" dirty="0"/>
              <a:t>SNR: 25 – 50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9F8B70-30D2-4BEE-B1B3-8FF0949A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60" y="3809910"/>
            <a:ext cx="2912905" cy="2206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4B0344-6D14-45C5-AA15-73AE77FC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895" y="3809910"/>
            <a:ext cx="2912905" cy="2206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65B0F8-B18A-4648-8731-0B418D06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560" y="1298092"/>
            <a:ext cx="2912905" cy="22068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6AD37E-2896-487F-95C3-583757A1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95" y="1298092"/>
            <a:ext cx="2912905" cy="22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3322-62C8-44CB-8F83-3EE3B346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Radar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7CA5-5B7D-49CD-8B5E-7273DB0D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6308882" cy="4734106"/>
          </a:xfrm>
        </p:spPr>
        <p:txBody>
          <a:bodyPr/>
          <a:lstStyle/>
          <a:p>
            <a:r>
              <a:rPr lang="en-US" dirty="0"/>
              <a:t>Old Radar Data Issues</a:t>
            </a:r>
          </a:p>
          <a:p>
            <a:pPr lvl="1"/>
            <a:r>
              <a:rPr lang="en-US" dirty="0"/>
              <a:t>Inconsistent reflections from solid objects</a:t>
            </a:r>
          </a:p>
          <a:p>
            <a:pPr lvl="1"/>
            <a:r>
              <a:rPr lang="en-US" dirty="0"/>
              <a:t>Horizontal distortion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Calibration</a:t>
            </a:r>
          </a:p>
          <a:p>
            <a:pPr lvl="1"/>
            <a:r>
              <a:rPr lang="en-US" dirty="0"/>
              <a:t>Hardware delay</a:t>
            </a:r>
          </a:p>
          <a:p>
            <a:pPr lvl="1"/>
            <a:r>
              <a:rPr lang="en-US" dirty="0"/>
              <a:t>Device non-linearity</a:t>
            </a:r>
          </a:p>
          <a:p>
            <a:pPr lvl="1"/>
            <a:r>
              <a:rPr lang="en-US" dirty="0"/>
              <a:t>Near-DC noise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2E17F-D554-467F-81F6-8F498034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2771" y="1244354"/>
            <a:ext cx="3292660" cy="2494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3F0EE-316C-46BF-9903-3AFAEE7F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71" y="3813794"/>
            <a:ext cx="3292660" cy="249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C1F1F2-55C1-4EBF-8189-9468D5C4A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670" y="3813794"/>
            <a:ext cx="3292660" cy="2494560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AD5E4CC6-5D87-4DB1-8A05-CD73C20200BD}"/>
              </a:ext>
            </a:extLst>
          </p:cNvPr>
          <p:cNvSpPr/>
          <p:nvPr/>
        </p:nvSpPr>
        <p:spPr>
          <a:xfrm>
            <a:off x="2128133" y="2916390"/>
            <a:ext cx="586363" cy="897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3322-62C8-44CB-8F83-3EE3B346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Radar Data – New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7CA5-5B7D-49CD-8B5E-7273DB0D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2857"/>
            <a:ext cx="10142801" cy="2489473"/>
          </a:xfrm>
        </p:spPr>
        <p:txBody>
          <a:bodyPr/>
          <a:lstStyle/>
          <a:p>
            <a:r>
              <a:rPr lang="en-US" dirty="0"/>
              <a:t>Improved Calibration Process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Calibrate MIMO array phase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Subtract beat signal from empty scene</a:t>
            </a:r>
          </a:p>
          <a:p>
            <a:endParaRPr lang="en-US" dirty="0"/>
          </a:p>
          <a:p>
            <a:r>
              <a:rPr lang="en-US" dirty="0"/>
              <a:t>Consistent reflection + mitigate horizontal distortion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675D1-0121-47DE-A424-8213CCA3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746" y="4014286"/>
            <a:ext cx="2894469" cy="2192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0C95E6-7377-40BB-B63A-AC2D804C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73" y="4014286"/>
            <a:ext cx="2894469" cy="21928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C1F1F2-55C1-4EBF-8189-9468D5C4A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14286"/>
            <a:ext cx="2894469" cy="2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9DF5A-9B16-4DDE-AD88-E3D278F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9BBC-2CA6-4B0C-91FB-6AA957619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6827520" cy="4716704"/>
          </a:xfrm>
        </p:spPr>
        <p:txBody>
          <a:bodyPr>
            <a:normAutofit/>
          </a:bodyPr>
          <a:lstStyle/>
          <a:p>
            <a:r>
              <a:rPr lang="en-US" dirty="0"/>
              <a:t>Train network on new synthetic dataset</a:t>
            </a:r>
          </a:p>
          <a:p>
            <a:pPr lvl="1"/>
            <a:r>
              <a:rPr lang="en-US" dirty="0"/>
              <a:t>More representative of real data </a:t>
            </a:r>
          </a:p>
          <a:p>
            <a:endParaRPr lang="en-US" dirty="0"/>
          </a:p>
          <a:p>
            <a:r>
              <a:rPr lang="en-US" dirty="0"/>
              <a:t>Leverage new real data</a:t>
            </a:r>
          </a:p>
          <a:p>
            <a:pPr lvl="1"/>
            <a:r>
              <a:rPr lang="en-US" dirty="0"/>
              <a:t>Improved image quality</a:t>
            </a:r>
          </a:p>
          <a:p>
            <a:pPr lvl="1"/>
            <a:r>
              <a:rPr lang="en-US" dirty="0"/>
              <a:t>Imaging calibration</a:t>
            </a:r>
          </a:p>
          <a:p>
            <a:endParaRPr lang="en-US" dirty="0"/>
          </a:p>
          <a:p>
            <a:r>
              <a:rPr lang="en-US" dirty="0"/>
              <a:t>Collect larger real dataset</a:t>
            </a:r>
          </a:p>
          <a:p>
            <a:pPr lvl="1"/>
            <a:r>
              <a:rPr lang="en-US" dirty="0"/>
              <a:t>Solid targets of various sizes and shapes</a:t>
            </a:r>
          </a:p>
          <a:p>
            <a:pPr lvl="1"/>
            <a:r>
              <a:rPr lang="en-US" dirty="0"/>
              <a:t>Automated data collection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980A7FA-3E38-4CAC-8869-E5913228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895" y="1222146"/>
            <a:ext cx="2912905" cy="220685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2F8C7654-48DF-4332-B2FE-D1AD6E2A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895" y="3887963"/>
            <a:ext cx="2912905" cy="22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89184"/>
      </p:ext>
    </p:extLst>
  </p:cSld>
  <p:clrMapOvr>
    <a:masterClrMapping/>
  </p:clrMapOvr>
</p:sld>
</file>

<file path=ppt/theme/theme1.xml><?xml version="1.0" encoding="utf-8"?>
<a:theme xmlns:a="http://schemas.openxmlformats.org/drawingml/2006/main" name="UTDJosiahResearchThemeTI">
  <a:themeElements>
    <a:clrScheme name="Custom 1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FF0000"/>
      </a:accent1>
      <a:accent2>
        <a:srgbClr val="000000"/>
      </a:accent2>
      <a:accent3>
        <a:srgbClr val="A5A5A5"/>
      </a:accent3>
      <a:accent4>
        <a:srgbClr val="FF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DJosiahResearchThemeTI" id="{A8DA667C-ECBD-4C34-A9B6-046F0327978F}" vid="{0C0696E5-93D3-4231-883E-BC06FC41E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UTDJosiahResearchThemeTI</Template>
  <TotalTime>1511</TotalTime>
  <Words>205</Words>
  <Application>Microsoft Office PowerPoint</Application>
  <PresentationFormat>Widescreen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UTDJosiahResearchThemeTI</vt:lpstr>
      <vt:lpstr>Advanced Algorithms for THz Sensing and Recognition</vt:lpstr>
      <vt:lpstr>Updates</vt:lpstr>
      <vt:lpstr>Synthetic Dataset – Old </vt:lpstr>
      <vt:lpstr>Synthetic Dataset – Old </vt:lpstr>
      <vt:lpstr>Synthetic Dataset Generation – New </vt:lpstr>
      <vt:lpstr>Real Radar Data </vt:lpstr>
      <vt:lpstr>Real Radar Data – New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FTRC Review April 5th, 2021</dc:title>
  <dc:creator>Josiah Smith</dc:creator>
  <cp:lastModifiedBy>Smith, Josiah Wayland</cp:lastModifiedBy>
  <cp:revision>3</cp:revision>
  <dcterms:created xsi:type="dcterms:W3CDTF">2021-04-01T19:19:09Z</dcterms:created>
  <dcterms:modified xsi:type="dcterms:W3CDTF">2021-12-07T13:59:38Z</dcterms:modified>
</cp:coreProperties>
</file>