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794" r:id="rId4"/>
    <p:sldId id="795" r:id="rId5"/>
    <p:sldId id="796" r:id="rId6"/>
    <p:sldId id="273" r:id="rId7"/>
    <p:sldId id="800" r:id="rId8"/>
    <p:sldId id="799" r:id="rId9"/>
    <p:sldId id="798" r:id="rId10"/>
    <p:sldId id="801" r:id="rId11"/>
    <p:sldId id="802" r:id="rId12"/>
    <p:sldId id="808" r:id="rId13"/>
    <p:sldId id="807" r:id="rId14"/>
    <p:sldId id="809" r:id="rId15"/>
    <p:sldId id="804" r:id="rId16"/>
    <p:sldId id="811" r:id="rId17"/>
    <p:sldId id="812" r:id="rId18"/>
    <p:sldId id="813" r:id="rId19"/>
    <p:sldId id="803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mith" userId="4af037b2e1e3ed2d" providerId="LiveId" clId="{8B18EFBB-B342-4DDF-9C1E-19D9AF9BECDF}"/>
    <pc:docChg chg="undo custSel addSld delSld modSld sldOrd">
      <pc:chgData name="Josiah Smith" userId="4af037b2e1e3ed2d" providerId="LiveId" clId="{8B18EFBB-B342-4DDF-9C1E-19D9AF9BECDF}" dt="2021-05-02T19:18:31.840" v="4210" actId="20577"/>
      <pc:docMkLst>
        <pc:docMk/>
      </pc:docMkLst>
      <pc:sldChg chg="modSp mod">
        <pc:chgData name="Josiah Smith" userId="4af037b2e1e3ed2d" providerId="LiveId" clId="{8B18EFBB-B342-4DDF-9C1E-19D9AF9BECDF}" dt="2021-04-29T17:37:42.179" v="1068" actId="20577"/>
        <pc:sldMkLst>
          <pc:docMk/>
          <pc:sldMk cId="2683056558" sldId="256"/>
        </pc:sldMkLst>
        <pc:spChg chg="mod">
          <ac:chgData name="Josiah Smith" userId="4af037b2e1e3ed2d" providerId="LiveId" clId="{8B18EFBB-B342-4DDF-9C1E-19D9AF9BECDF}" dt="2021-04-29T17:37:42.179" v="1068" actId="20577"/>
          <ac:spMkLst>
            <pc:docMk/>
            <pc:sldMk cId="2683056558" sldId="256"/>
            <ac:spMk id="3" creationId="{266BD8FC-099A-428F-A111-C614809248A4}"/>
          </ac:spMkLst>
        </pc:spChg>
      </pc:sldChg>
      <pc:sldChg chg="modSp mod">
        <pc:chgData name="Josiah Smith" userId="4af037b2e1e3ed2d" providerId="LiveId" clId="{8B18EFBB-B342-4DDF-9C1E-19D9AF9BECDF}" dt="2021-04-29T19:51:43.647" v="3456" actId="20577"/>
        <pc:sldMkLst>
          <pc:docMk/>
          <pc:sldMk cId="3071931851" sldId="257"/>
        </pc:sldMkLst>
        <pc:spChg chg="mod">
          <ac:chgData name="Josiah Smith" userId="4af037b2e1e3ed2d" providerId="LiveId" clId="{8B18EFBB-B342-4DDF-9C1E-19D9AF9BECDF}" dt="2021-04-29T19:51:43.647" v="3456" actId="20577"/>
          <ac:spMkLst>
            <pc:docMk/>
            <pc:sldMk cId="3071931851" sldId="257"/>
            <ac:spMk id="3" creationId="{425261A8-1ADD-4CF4-9381-A977A7C8CEAE}"/>
          </ac:spMkLst>
        </pc:spChg>
      </pc:sldChg>
      <pc:sldChg chg="del">
        <pc:chgData name="Josiah Smith" userId="4af037b2e1e3ed2d" providerId="LiveId" clId="{8B18EFBB-B342-4DDF-9C1E-19D9AF9BECDF}" dt="2021-04-29T17:37:20.695" v="1065" actId="47"/>
        <pc:sldMkLst>
          <pc:docMk/>
          <pc:sldMk cId="3337710608" sldId="258"/>
        </pc:sldMkLst>
      </pc:sldChg>
      <pc:sldChg chg="del">
        <pc:chgData name="Josiah Smith" userId="4af037b2e1e3ed2d" providerId="LiveId" clId="{8B18EFBB-B342-4DDF-9C1E-19D9AF9BECDF}" dt="2021-04-29T17:22:45.196" v="372" actId="47"/>
        <pc:sldMkLst>
          <pc:docMk/>
          <pc:sldMk cId="1960321061" sldId="259"/>
        </pc:sldMkLst>
      </pc:sldChg>
      <pc:sldChg chg="addSp delSp modSp add mod">
        <pc:chgData name="Josiah Smith" userId="4af037b2e1e3ed2d" providerId="LiveId" clId="{8B18EFBB-B342-4DDF-9C1E-19D9AF9BECDF}" dt="2021-04-29T17:53:20.869" v="1607" actId="20577"/>
        <pc:sldMkLst>
          <pc:docMk/>
          <pc:sldMk cId="4142700754" sldId="273"/>
        </pc:sldMkLst>
        <pc:spChg chg="del">
          <ac:chgData name="Josiah Smith" userId="4af037b2e1e3ed2d" providerId="LiveId" clId="{8B18EFBB-B342-4DDF-9C1E-19D9AF9BECDF}" dt="2021-04-29T17:46:04.099" v="1517" actId="478"/>
          <ac:spMkLst>
            <pc:docMk/>
            <pc:sldMk cId="4142700754" sldId="273"/>
            <ac:spMk id="2" creationId="{36E98EED-EE83-44B8-9AF8-3641A8CF4CF2}"/>
          </ac:spMkLst>
        </pc:spChg>
        <pc:spChg chg="del">
          <ac:chgData name="Josiah Smith" userId="4af037b2e1e3ed2d" providerId="LiveId" clId="{8B18EFBB-B342-4DDF-9C1E-19D9AF9BECDF}" dt="2021-04-29T17:46:02.747" v="1516" actId="478"/>
          <ac:spMkLst>
            <pc:docMk/>
            <pc:sldMk cId="4142700754" sldId="273"/>
            <ac:spMk id="4" creationId="{771E0C76-72B5-41D4-8E02-CAF13FE676F0}"/>
          </ac:spMkLst>
        </pc:spChg>
        <pc:spChg chg="add mod">
          <ac:chgData name="Josiah Smith" userId="4af037b2e1e3ed2d" providerId="LiveId" clId="{8B18EFBB-B342-4DDF-9C1E-19D9AF9BECDF}" dt="2021-04-29T17:46:15.238" v="1548" actId="20577"/>
          <ac:spMkLst>
            <pc:docMk/>
            <pc:sldMk cId="4142700754" sldId="273"/>
            <ac:spMk id="5" creationId="{EFAB4A0B-8483-4313-97C2-ABF71070CA8A}"/>
          </ac:spMkLst>
        </pc:spChg>
        <pc:spChg chg="mod">
          <ac:chgData name="Josiah Smith" userId="4af037b2e1e3ed2d" providerId="LiveId" clId="{8B18EFBB-B342-4DDF-9C1E-19D9AF9BECDF}" dt="2021-04-29T17:53:20.869" v="1607" actId="20577"/>
          <ac:spMkLst>
            <pc:docMk/>
            <pc:sldMk cId="4142700754" sldId="273"/>
            <ac:spMk id="6" creationId="{846959FE-94EF-476F-8FCF-1252FFE7C3F8}"/>
          </ac:spMkLst>
        </pc:spChg>
        <pc:spChg chg="del">
          <ac:chgData name="Josiah Smith" userId="4af037b2e1e3ed2d" providerId="LiveId" clId="{8B18EFBB-B342-4DDF-9C1E-19D9AF9BECDF}" dt="2021-04-29T17:45:52.802" v="1515" actId="478"/>
          <ac:spMkLst>
            <pc:docMk/>
            <pc:sldMk cId="4142700754" sldId="273"/>
            <ac:spMk id="9" creationId="{61B170AC-A3BC-41CD-8032-94DC368C2D4A}"/>
          </ac:spMkLst>
        </pc:spChg>
        <pc:spChg chg="add mod">
          <ac:chgData name="Josiah Smith" userId="4af037b2e1e3ed2d" providerId="LiveId" clId="{8B18EFBB-B342-4DDF-9C1E-19D9AF9BECDF}" dt="2021-04-29T17:46:27.118" v="1565" actId="20577"/>
          <ac:spMkLst>
            <pc:docMk/>
            <pc:sldMk cId="4142700754" sldId="273"/>
            <ac:spMk id="11" creationId="{CCECA6C5-6F62-493C-B0B8-523804752665}"/>
          </ac:spMkLst>
        </pc:spChg>
      </pc:sldChg>
      <pc:sldChg chg="del">
        <pc:chgData name="Josiah Smith" userId="4af037b2e1e3ed2d" providerId="LiveId" clId="{8B18EFBB-B342-4DDF-9C1E-19D9AF9BECDF}" dt="2021-04-29T17:22:45.196" v="372" actId="47"/>
        <pc:sldMkLst>
          <pc:docMk/>
          <pc:sldMk cId="2865166493" sldId="313"/>
        </pc:sldMkLst>
      </pc:sldChg>
      <pc:sldChg chg="del">
        <pc:chgData name="Josiah Smith" userId="4af037b2e1e3ed2d" providerId="LiveId" clId="{8B18EFBB-B342-4DDF-9C1E-19D9AF9BECDF}" dt="2021-04-29T17:22:45.196" v="372" actId="47"/>
        <pc:sldMkLst>
          <pc:docMk/>
          <pc:sldMk cId="3360676819" sldId="316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1175444312" sldId="317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2588443489" sldId="319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1664740026" sldId="320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75408867" sldId="322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948162921" sldId="323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3740612376" sldId="324"/>
        </pc:sldMkLst>
      </pc:sldChg>
      <pc:sldChg chg="del">
        <pc:chgData name="Josiah Smith" userId="4af037b2e1e3ed2d" providerId="LiveId" clId="{8B18EFBB-B342-4DDF-9C1E-19D9AF9BECDF}" dt="2021-04-29T17:37:29.535" v="1066" actId="47"/>
        <pc:sldMkLst>
          <pc:docMk/>
          <pc:sldMk cId="3069245750" sldId="325"/>
        </pc:sldMkLst>
      </pc:sldChg>
      <pc:sldChg chg="modSp mod">
        <pc:chgData name="Josiah Smith" userId="4af037b2e1e3ed2d" providerId="LiveId" clId="{8B18EFBB-B342-4DDF-9C1E-19D9AF9BECDF}" dt="2021-04-29T20:12:36.671" v="4117" actId="20577"/>
        <pc:sldMkLst>
          <pc:docMk/>
          <pc:sldMk cId="590394454" sldId="326"/>
        </pc:sldMkLst>
        <pc:spChg chg="mod">
          <ac:chgData name="Josiah Smith" userId="4af037b2e1e3ed2d" providerId="LiveId" clId="{8B18EFBB-B342-4DDF-9C1E-19D9AF9BECDF}" dt="2021-04-29T20:12:36.671" v="4117" actId="20577"/>
          <ac:spMkLst>
            <pc:docMk/>
            <pc:sldMk cId="590394454" sldId="326"/>
            <ac:spMk id="3" creationId="{A94D7A0C-079E-47D9-B0F9-CD9D36670667}"/>
          </ac:spMkLst>
        </pc:spChg>
      </pc:sldChg>
      <pc:sldChg chg="del">
        <pc:chgData name="Josiah Smith" userId="4af037b2e1e3ed2d" providerId="LiveId" clId="{8B18EFBB-B342-4DDF-9C1E-19D9AF9BECDF}" dt="2021-04-29T20:12:43.060" v="4118" actId="47"/>
        <pc:sldMkLst>
          <pc:docMk/>
          <pc:sldMk cId="1502019920" sldId="766"/>
        </pc:sldMkLst>
      </pc:sldChg>
      <pc:sldChg chg="del">
        <pc:chgData name="Josiah Smith" userId="4af037b2e1e3ed2d" providerId="LiveId" clId="{8B18EFBB-B342-4DDF-9C1E-19D9AF9BECDF}" dt="2021-04-29T20:12:43.060" v="4118" actId="47"/>
        <pc:sldMkLst>
          <pc:docMk/>
          <pc:sldMk cId="1660841915" sldId="783"/>
        </pc:sldMkLst>
      </pc:sldChg>
      <pc:sldChg chg="del">
        <pc:chgData name="Josiah Smith" userId="4af037b2e1e3ed2d" providerId="LiveId" clId="{8B18EFBB-B342-4DDF-9C1E-19D9AF9BECDF}" dt="2021-04-29T20:12:43.060" v="4118" actId="47"/>
        <pc:sldMkLst>
          <pc:docMk/>
          <pc:sldMk cId="1424649" sldId="784"/>
        </pc:sldMkLst>
      </pc:sldChg>
      <pc:sldChg chg="del">
        <pc:chgData name="Josiah Smith" userId="4af037b2e1e3ed2d" providerId="LiveId" clId="{8B18EFBB-B342-4DDF-9C1E-19D9AF9BECDF}" dt="2021-04-29T20:12:43.060" v="4118" actId="47"/>
        <pc:sldMkLst>
          <pc:docMk/>
          <pc:sldMk cId="7426102" sldId="792"/>
        </pc:sldMkLst>
      </pc:sldChg>
      <pc:sldChg chg="del">
        <pc:chgData name="Josiah Smith" userId="4af037b2e1e3ed2d" providerId="LiveId" clId="{8B18EFBB-B342-4DDF-9C1E-19D9AF9BECDF}" dt="2021-04-29T20:12:44.204" v="4119" actId="47"/>
        <pc:sldMkLst>
          <pc:docMk/>
          <pc:sldMk cId="3316116062" sldId="793"/>
        </pc:sldMkLst>
      </pc:sldChg>
      <pc:sldChg chg="addSp delSp modSp new mod">
        <pc:chgData name="Josiah Smith" userId="4af037b2e1e3ed2d" providerId="LiveId" clId="{8B18EFBB-B342-4DDF-9C1E-19D9AF9BECDF}" dt="2021-04-29T17:38:05.854" v="1072" actId="1036"/>
        <pc:sldMkLst>
          <pc:docMk/>
          <pc:sldMk cId="3258871046" sldId="794"/>
        </pc:sldMkLst>
        <pc:spChg chg="mod">
          <ac:chgData name="Josiah Smith" userId="4af037b2e1e3ed2d" providerId="LiveId" clId="{8B18EFBB-B342-4DDF-9C1E-19D9AF9BECDF}" dt="2021-04-29T17:21:14.141" v="280" actId="20577"/>
          <ac:spMkLst>
            <pc:docMk/>
            <pc:sldMk cId="3258871046" sldId="794"/>
            <ac:spMk id="2" creationId="{EFE686DB-B259-484A-9D71-F0F0650A7504}"/>
          </ac:spMkLst>
        </pc:spChg>
        <pc:spChg chg="mod">
          <ac:chgData name="Josiah Smith" userId="4af037b2e1e3ed2d" providerId="LiveId" clId="{8B18EFBB-B342-4DDF-9C1E-19D9AF9BECDF}" dt="2021-04-29T17:31:39.832" v="995" actId="20577"/>
          <ac:spMkLst>
            <pc:docMk/>
            <pc:sldMk cId="3258871046" sldId="794"/>
            <ac:spMk id="3" creationId="{116AD293-629A-4A79-9A75-08602122A939}"/>
          </ac:spMkLst>
        </pc:spChg>
        <pc:spChg chg="add mod">
          <ac:chgData name="Josiah Smith" userId="4af037b2e1e3ed2d" providerId="LiveId" clId="{8B18EFBB-B342-4DDF-9C1E-19D9AF9BECDF}" dt="2021-04-29T17:37:02.042" v="1063" actId="164"/>
          <ac:spMkLst>
            <pc:docMk/>
            <pc:sldMk cId="3258871046" sldId="794"/>
            <ac:spMk id="10" creationId="{386C2F8F-14C1-415D-AE25-CACEECC43ECA}"/>
          </ac:spMkLst>
        </pc:spChg>
        <pc:spChg chg="add mod">
          <ac:chgData name="Josiah Smith" userId="4af037b2e1e3ed2d" providerId="LiveId" clId="{8B18EFBB-B342-4DDF-9C1E-19D9AF9BECDF}" dt="2021-04-29T17:38:05.854" v="1072" actId="1036"/>
          <ac:spMkLst>
            <pc:docMk/>
            <pc:sldMk cId="3258871046" sldId="794"/>
            <ac:spMk id="11" creationId="{B6CA3D4E-BBB2-4C98-97B4-39F49BF80234}"/>
          </ac:spMkLst>
        </pc:spChg>
        <pc:spChg chg="add mod">
          <ac:chgData name="Josiah Smith" userId="4af037b2e1e3ed2d" providerId="LiveId" clId="{8B18EFBB-B342-4DDF-9C1E-19D9AF9BECDF}" dt="2021-04-29T17:36:47.899" v="1059" actId="164"/>
          <ac:spMkLst>
            <pc:docMk/>
            <pc:sldMk cId="3258871046" sldId="794"/>
            <ac:spMk id="15" creationId="{8519F91C-FBA2-48A8-8542-90964D5304FD}"/>
          </ac:spMkLst>
        </pc:spChg>
        <pc:spChg chg="add mod">
          <ac:chgData name="Josiah Smith" userId="4af037b2e1e3ed2d" providerId="LiveId" clId="{8B18EFBB-B342-4DDF-9C1E-19D9AF9BECDF}" dt="2021-04-29T17:37:02.042" v="1063" actId="164"/>
          <ac:spMkLst>
            <pc:docMk/>
            <pc:sldMk cId="3258871046" sldId="794"/>
            <ac:spMk id="16" creationId="{4E4F13AA-35E3-4407-BDE8-592F6B3658E3}"/>
          </ac:spMkLst>
        </pc:spChg>
        <pc:grpChg chg="add mod">
          <ac:chgData name="Josiah Smith" userId="4af037b2e1e3ed2d" providerId="LiveId" clId="{8B18EFBB-B342-4DDF-9C1E-19D9AF9BECDF}" dt="2021-04-29T17:36:59.706" v="1062" actId="1076"/>
          <ac:grpSpMkLst>
            <pc:docMk/>
            <pc:sldMk cId="3258871046" sldId="794"/>
            <ac:grpSpMk id="17" creationId="{B204DC5F-CE97-4585-9076-99803EC5F976}"/>
          </ac:grpSpMkLst>
        </pc:grpChg>
        <pc:grpChg chg="add mod">
          <ac:chgData name="Josiah Smith" userId="4af037b2e1e3ed2d" providerId="LiveId" clId="{8B18EFBB-B342-4DDF-9C1E-19D9AF9BECDF}" dt="2021-04-29T17:37:05.454" v="1064" actId="1076"/>
          <ac:grpSpMkLst>
            <pc:docMk/>
            <pc:sldMk cId="3258871046" sldId="794"/>
            <ac:grpSpMk id="18" creationId="{142D5449-2C9C-453C-AC20-4CF12EFFEFC0}"/>
          </ac:grpSpMkLst>
        </pc:grpChg>
        <pc:graphicFrameChg chg="add del mod">
          <ac:chgData name="Josiah Smith" userId="4af037b2e1e3ed2d" providerId="LiveId" clId="{8B18EFBB-B342-4DDF-9C1E-19D9AF9BECDF}" dt="2021-04-29T17:23:48.486" v="377"/>
          <ac:graphicFrameMkLst>
            <pc:docMk/>
            <pc:sldMk cId="3258871046" sldId="794"/>
            <ac:graphicFrameMk id="4" creationId="{82BA4617-5664-463C-9EBE-B8B390DD9B05}"/>
          </ac:graphicFrameMkLst>
        </pc:graphicFrameChg>
        <pc:graphicFrameChg chg="add del mod">
          <ac:chgData name="Josiah Smith" userId="4af037b2e1e3ed2d" providerId="LiveId" clId="{8B18EFBB-B342-4DDF-9C1E-19D9AF9BECDF}" dt="2021-04-29T17:25:48.303" v="383"/>
          <ac:graphicFrameMkLst>
            <pc:docMk/>
            <pc:sldMk cId="3258871046" sldId="794"/>
            <ac:graphicFrameMk id="6" creationId="{856097FB-2D2E-4464-902E-35802E42D354}"/>
          </ac:graphicFrameMkLst>
        </pc:graphicFrameChg>
        <pc:graphicFrameChg chg="add del mod">
          <ac:chgData name="Josiah Smith" userId="4af037b2e1e3ed2d" providerId="LiveId" clId="{8B18EFBB-B342-4DDF-9C1E-19D9AF9BECDF}" dt="2021-04-29T17:26:34.665" v="390"/>
          <ac:graphicFrameMkLst>
            <pc:docMk/>
            <pc:sldMk cId="3258871046" sldId="794"/>
            <ac:graphicFrameMk id="8" creationId="{9DAC819C-14EE-445A-8919-6398CE4324FF}"/>
          </ac:graphicFrameMkLst>
        </pc:graphicFrameChg>
        <pc:picChg chg="add del mod">
          <ac:chgData name="Josiah Smith" userId="4af037b2e1e3ed2d" providerId="LiveId" clId="{8B18EFBB-B342-4DDF-9C1E-19D9AF9BECDF}" dt="2021-04-29T17:23:52.190" v="380" actId="478"/>
          <ac:picMkLst>
            <pc:docMk/>
            <pc:sldMk cId="3258871046" sldId="794"/>
            <ac:picMk id="5" creationId="{9A8E12AC-82AF-4DE8-A6EB-275D6355364E}"/>
          </ac:picMkLst>
        </pc:picChg>
        <pc:picChg chg="add mod">
          <ac:chgData name="Josiah Smith" userId="4af037b2e1e3ed2d" providerId="LiveId" clId="{8B18EFBB-B342-4DDF-9C1E-19D9AF9BECDF}" dt="2021-04-29T17:37:02.042" v="1063" actId="164"/>
          <ac:picMkLst>
            <pc:docMk/>
            <pc:sldMk cId="3258871046" sldId="794"/>
            <ac:picMk id="7" creationId="{DFCDA4E3-84EC-49F9-9249-B641F7514CBA}"/>
          </ac:picMkLst>
        </pc:picChg>
        <pc:picChg chg="add mod">
          <ac:chgData name="Josiah Smith" userId="4af037b2e1e3ed2d" providerId="LiveId" clId="{8B18EFBB-B342-4DDF-9C1E-19D9AF9BECDF}" dt="2021-04-29T17:37:02.042" v="1063" actId="164"/>
          <ac:picMkLst>
            <pc:docMk/>
            <pc:sldMk cId="3258871046" sldId="794"/>
            <ac:picMk id="9" creationId="{0B87669D-3763-4926-A16E-5F55098776FE}"/>
          </ac:picMkLst>
        </pc:picChg>
        <pc:picChg chg="add del mod">
          <ac:chgData name="Josiah Smith" userId="4af037b2e1e3ed2d" providerId="LiveId" clId="{8B18EFBB-B342-4DDF-9C1E-19D9AF9BECDF}" dt="2021-04-29T17:34:26.315" v="1010" actId="478"/>
          <ac:picMkLst>
            <pc:docMk/>
            <pc:sldMk cId="3258871046" sldId="794"/>
            <ac:picMk id="12" creationId="{88106C45-B67A-4E7B-BFA4-B0FCA55CFEDA}"/>
          </ac:picMkLst>
        </pc:picChg>
        <pc:picChg chg="add mod">
          <ac:chgData name="Josiah Smith" userId="4af037b2e1e3ed2d" providerId="LiveId" clId="{8B18EFBB-B342-4DDF-9C1E-19D9AF9BECDF}" dt="2021-04-29T17:36:47.899" v="1059" actId="164"/>
          <ac:picMkLst>
            <pc:docMk/>
            <pc:sldMk cId="3258871046" sldId="794"/>
            <ac:picMk id="13" creationId="{D68A335C-9111-455D-BBBB-C74E8DB492F2}"/>
          </ac:picMkLst>
        </pc:picChg>
        <pc:picChg chg="add mod">
          <ac:chgData name="Josiah Smith" userId="4af037b2e1e3ed2d" providerId="LiveId" clId="{8B18EFBB-B342-4DDF-9C1E-19D9AF9BECDF}" dt="2021-04-29T17:36:47.899" v="1059" actId="164"/>
          <ac:picMkLst>
            <pc:docMk/>
            <pc:sldMk cId="3258871046" sldId="794"/>
            <ac:picMk id="14" creationId="{8E8BA9DB-F56E-4B0C-8059-1328FFDDD5F1}"/>
          </ac:picMkLst>
        </pc:picChg>
      </pc:sldChg>
      <pc:sldChg chg="modSp new mod">
        <pc:chgData name="Josiah Smith" userId="4af037b2e1e3ed2d" providerId="LiveId" clId="{8B18EFBB-B342-4DDF-9C1E-19D9AF9BECDF}" dt="2021-04-29T17:39:01.432" v="1113" actId="20577"/>
        <pc:sldMkLst>
          <pc:docMk/>
          <pc:sldMk cId="516131070" sldId="795"/>
        </pc:sldMkLst>
        <pc:spChg chg="mod">
          <ac:chgData name="Josiah Smith" userId="4af037b2e1e3ed2d" providerId="LiveId" clId="{8B18EFBB-B342-4DDF-9C1E-19D9AF9BECDF}" dt="2021-04-29T17:39:01.432" v="1113" actId="20577"/>
          <ac:spMkLst>
            <pc:docMk/>
            <pc:sldMk cId="516131070" sldId="795"/>
            <ac:spMk id="2" creationId="{28D90908-1F4F-4744-BC75-2293DEBCA4A3}"/>
          </ac:spMkLst>
        </pc:spChg>
      </pc:sldChg>
      <pc:sldChg chg="addSp delSp modSp new mod">
        <pc:chgData name="Josiah Smith" userId="4af037b2e1e3ed2d" providerId="LiveId" clId="{8B18EFBB-B342-4DDF-9C1E-19D9AF9BECDF}" dt="2021-04-29T18:42:16.857" v="3001"/>
        <pc:sldMkLst>
          <pc:docMk/>
          <pc:sldMk cId="3037145541" sldId="796"/>
        </pc:sldMkLst>
        <pc:spChg chg="add del">
          <ac:chgData name="Josiah Smith" userId="4af037b2e1e3ed2d" providerId="LiveId" clId="{8B18EFBB-B342-4DDF-9C1E-19D9AF9BECDF}" dt="2021-04-29T17:41:34.952" v="1193"/>
          <ac:spMkLst>
            <pc:docMk/>
            <pc:sldMk cId="3037145541" sldId="796"/>
            <ac:spMk id="2" creationId="{19509312-0D78-4911-A595-9AA2480537A0}"/>
          </ac:spMkLst>
        </pc:spChg>
        <pc:spChg chg="del">
          <ac:chgData name="Josiah Smith" userId="4af037b2e1e3ed2d" providerId="LiveId" clId="{8B18EFBB-B342-4DDF-9C1E-19D9AF9BECDF}" dt="2021-04-29T17:41:14.694" v="1192"/>
          <ac:spMkLst>
            <pc:docMk/>
            <pc:sldMk cId="3037145541" sldId="796"/>
            <ac:spMk id="3" creationId="{6F26C2A2-E830-4639-9D0F-A5EECCF8C216}"/>
          </ac:spMkLst>
        </pc:spChg>
        <pc:spChg chg="mod">
          <ac:chgData name="Josiah Smith" userId="4af037b2e1e3ed2d" providerId="LiveId" clId="{8B18EFBB-B342-4DDF-9C1E-19D9AF9BECDF}" dt="2021-04-29T17:39:56.067" v="1189" actId="20577"/>
          <ac:spMkLst>
            <pc:docMk/>
            <pc:sldMk cId="3037145541" sldId="796"/>
            <ac:spMk id="4" creationId="{16012CBC-854C-41A5-A02F-251804863A0A}"/>
          </ac:spMkLst>
        </pc:spChg>
        <pc:spChg chg="add mod">
          <ac:chgData name="Josiah Smith" userId="4af037b2e1e3ed2d" providerId="LiveId" clId="{8B18EFBB-B342-4DDF-9C1E-19D9AF9BECDF}" dt="2021-04-29T18:37:34.974" v="2760" actId="6549"/>
          <ac:spMkLst>
            <pc:docMk/>
            <pc:sldMk cId="3037145541" sldId="796"/>
            <ac:spMk id="9" creationId="{E897AEC6-781F-451C-AB18-453608F232A7}"/>
          </ac:spMkLst>
        </pc:spChg>
        <pc:spChg chg="add del mod">
          <ac:chgData name="Josiah Smith" userId="4af037b2e1e3ed2d" providerId="LiveId" clId="{8B18EFBB-B342-4DDF-9C1E-19D9AF9BECDF}" dt="2021-04-29T18:42:16.857" v="3001"/>
          <ac:spMkLst>
            <pc:docMk/>
            <pc:sldMk cId="3037145541" sldId="796"/>
            <ac:spMk id="12" creationId="{433327DA-812C-4EA1-A0E1-FB5B241CB1B6}"/>
          </ac:spMkLst>
        </pc:spChg>
        <pc:graphicFrameChg chg="add del mod">
          <ac:chgData name="Josiah Smith" userId="4af037b2e1e3ed2d" providerId="LiveId" clId="{8B18EFBB-B342-4DDF-9C1E-19D9AF9BECDF}" dt="2021-04-29T17:45:47.452" v="1513"/>
          <ac:graphicFrameMkLst>
            <pc:docMk/>
            <pc:sldMk cId="3037145541" sldId="796"/>
            <ac:graphicFrameMk id="10" creationId="{2ADBD87A-66B5-469C-8002-B4144C5D0848}"/>
          </ac:graphicFrameMkLst>
        </pc:graphicFrameChg>
        <pc:graphicFrameChg chg="add del mod">
          <ac:chgData name="Josiah Smith" userId="4af037b2e1e3ed2d" providerId="LiveId" clId="{8B18EFBB-B342-4DDF-9C1E-19D9AF9BECDF}" dt="2021-04-29T18:42:16.789" v="3000"/>
          <ac:graphicFrameMkLst>
            <pc:docMk/>
            <pc:sldMk cId="3037145541" sldId="796"/>
            <ac:graphicFrameMk id="13" creationId="{5230D7DA-D5B2-49C0-A130-5086E9256C2B}"/>
          </ac:graphicFrameMkLst>
        </pc:graphicFrameChg>
        <pc:picChg chg="add del mod">
          <ac:chgData name="Josiah Smith" userId="4af037b2e1e3ed2d" providerId="LiveId" clId="{8B18EFBB-B342-4DDF-9C1E-19D9AF9BECDF}" dt="2021-04-29T17:41:13.622" v="1191"/>
          <ac:picMkLst>
            <pc:docMk/>
            <pc:sldMk cId="3037145541" sldId="796"/>
            <ac:picMk id="5" creationId="{F58AF7A8-8F4F-43BC-9422-4B836370E051}"/>
          </ac:picMkLst>
        </pc:picChg>
        <pc:picChg chg="add del mod">
          <ac:chgData name="Josiah Smith" userId="4af037b2e1e3ed2d" providerId="LiveId" clId="{8B18EFBB-B342-4DDF-9C1E-19D9AF9BECDF}" dt="2021-04-29T18:42:14.337" v="2997" actId="478"/>
          <ac:picMkLst>
            <pc:docMk/>
            <pc:sldMk cId="3037145541" sldId="796"/>
            <ac:picMk id="6" creationId="{9B4FB3FB-92B3-479F-961B-7460B61D3BE6}"/>
          </ac:picMkLst>
        </pc:picChg>
        <pc:picChg chg="add del mod">
          <ac:chgData name="Josiah Smith" userId="4af037b2e1e3ed2d" providerId="LiveId" clId="{8B18EFBB-B342-4DDF-9C1E-19D9AF9BECDF}" dt="2021-04-29T17:43:13.751" v="1194" actId="478"/>
          <ac:picMkLst>
            <pc:docMk/>
            <pc:sldMk cId="3037145541" sldId="796"/>
            <ac:picMk id="7" creationId="{2DFF858F-DD6C-41D5-93FB-4D13C1403287}"/>
          </ac:picMkLst>
        </pc:picChg>
        <pc:picChg chg="add mod">
          <ac:chgData name="Josiah Smith" userId="4af037b2e1e3ed2d" providerId="LiveId" clId="{8B18EFBB-B342-4DDF-9C1E-19D9AF9BECDF}" dt="2021-04-29T18:42:16.857" v="3001"/>
          <ac:picMkLst>
            <pc:docMk/>
            <pc:sldMk cId="3037145541" sldId="796"/>
            <ac:picMk id="14" creationId="{411D61A6-C33F-425A-88A4-2F4249DE57C6}"/>
          </ac:picMkLst>
        </pc:picChg>
      </pc:sldChg>
      <pc:sldChg chg="modSp new del mod">
        <pc:chgData name="Josiah Smith" userId="4af037b2e1e3ed2d" providerId="LiveId" clId="{8B18EFBB-B342-4DDF-9C1E-19D9AF9BECDF}" dt="2021-04-29T18:34:56.998" v="2412" actId="47"/>
        <pc:sldMkLst>
          <pc:docMk/>
          <pc:sldMk cId="2970334547" sldId="797"/>
        </pc:sldMkLst>
        <pc:spChg chg="mod">
          <ac:chgData name="Josiah Smith" userId="4af037b2e1e3ed2d" providerId="LiveId" clId="{8B18EFBB-B342-4DDF-9C1E-19D9AF9BECDF}" dt="2021-04-29T17:53:36.700" v="1627" actId="20577"/>
          <ac:spMkLst>
            <pc:docMk/>
            <pc:sldMk cId="2970334547" sldId="797"/>
            <ac:spMk id="6" creationId="{098271AF-4D46-4299-9BE4-E3FFC9DE2302}"/>
          </ac:spMkLst>
        </pc:spChg>
      </pc:sldChg>
      <pc:sldChg chg="new del">
        <pc:chgData name="Josiah Smith" userId="4af037b2e1e3ed2d" providerId="LiveId" clId="{8B18EFBB-B342-4DDF-9C1E-19D9AF9BECDF}" dt="2021-04-29T18:17:38.997" v="1629" actId="680"/>
        <pc:sldMkLst>
          <pc:docMk/>
          <pc:sldMk cId="1654618785" sldId="798"/>
        </pc:sldMkLst>
      </pc:sldChg>
      <pc:sldChg chg="addSp delSp modSp new mod">
        <pc:chgData name="Josiah Smith" userId="4af037b2e1e3ed2d" providerId="LiveId" clId="{8B18EFBB-B342-4DDF-9C1E-19D9AF9BECDF}" dt="2021-04-29T18:17:47.699" v="1650" actId="20577"/>
        <pc:sldMkLst>
          <pc:docMk/>
          <pc:sldMk cId="3810008504" sldId="798"/>
        </pc:sldMkLst>
        <pc:spChg chg="mod">
          <ac:chgData name="Josiah Smith" userId="4af037b2e1e3ed2d" providerId="LiveId" clId="{8B18EFBB-B342-4DDF-9C1E-19D9AF9BECDF}" dt="2021-04-29T18:17:47.699" v="1650" actId="20577"/>
          <ac:spMkLst>
            <pc:docMk/>
            <pc:sldMk cId="3810008504" sldId="798"/>
            <ac:spMk id="2" creationId="{5CC695B0-C059-4205-B64A-2090C9917A32}"/>
          </ac:spMkLst>
        </pc:spChg>
        <pc:spChg chg="del">
          <ac:chgData name="Josiah Smith" userId="4af037b2e1e3ed2d" providerId="LiveId" clId="{8B18EFBB-B342-4DDF-9C1E-19D9AF9BECDF}" dt="2021-04-29T18:17:42.108" v="1631"/>
          <ac:spMkLst>
            <pc:docMk/>
            <pc:sldMk cId="3810008504" sldId="798"/>
            <ac:spMk id="3" creationId="{7792A367-423C-449A-9C7C-D183890100EB}"/>
          </ac:spMkLst>
        </pc:spChg>
        <pc:picChg chg="add mod">
          <ac:chgData name="Josiah Smith" userId="4af037b2e1e3ed2d" providerId="LiveId" clId="{8B18EFBB-B342-4DDF-9C1E-19D9AF9BECDF}" dt="2021-04-29T18:17:42.108" v="1631"/>
          <ac:picMkLst>
            <pc:docMk/>
            <pc:sldMk cId="3810008504" sldId="798"/>
            <ac:picMk id="4" creationId="{B1860F4E-48C0-47C9-A941-41B98190409E}"/>
          </ac:picMkLst>
        </pc:picChg>
      </pc:sldChg>
      <pc:sldChg chg="new del">
        <pc:chgData name="Josiah Smith" userId="4af037b2e1e3ed2d" providerId="LiveId" clId="{8B18EFBB-B342-4DDF-9C1E-19D9AF9BECDF}" dt="2021-04-29T18:17:52.921" v="1652" actId="680"/>
        <pc:sldMkLst>
          <pc:docMk/>
          <pc:sldMk cId="3770938300" sldId="799"/>
        </pc:sldMkLst>
      </pc:sldChg>
      <pc:sldChg chg="addSp delSp modSp new mod ord modClrScheme chgLayout">
        <pc:chgData name="Josiah Smith" userId="4af037b2e1e3ed2d" providerId="LiveId" clId="{8B18EFBB-B342-4DDF-9C1E-19D9AF9BECDF}" dt="2021-04-29T18:42:11.169" v="2996"/>
        <pc:sldMkLst>
          <pc:docMk/>
          <pc:sldMk cId="3895742000" sldId="799"/>
        </pc:sldMkLst>
        <pc:spChg chg="mod ord">
          <ac:chgData name="Josiah Smith" userId="4af037b2e1e3ed2d" providerId="LiveId" clId="{8B18EFBB-B342-4DDF-9C1E-19D9AF9BECDF}" dt="2021-04-29T18:32:26.382" v="2324" actId="700"/>
          <ac:spMkLst>
            <pc:docMk/>
            <pc:sldMk cId="3895742000" sldId="799"/>
            <ac:spMk id="2" creationId="{31CB0518-A30A-4B03-9974-D05148E05FD0}"/>
          </ac:spMkLst>
        </pc:spChg>
        <pc:spChg chg="mod ord">
          <ac:chgData name="Josiah Smith" userId="4af037b2e1e3ed2d" providerId="LiveId" clId="{8B18EFBB-B342-4DDF-9C1E-19D9AF9BECDF}" dt="2021-04-29T18:33:44.722" v="2410" actId="20577"/>
          <ac:spMkLst>
            <pc:docMk/>
            <pc:sldMk cId="3895742000" sldId="799"/>
            <ac:spMk id="3" creationId="{78924894-A4E3-44D6-8A18-45CDCCA85FCE}"/>
          </ac:spMkLst>
        </pc:spChg>
        <pc:spChg chg="add del mod ord">
          <ac:chgData name="Josiah Smith" userId="4af037b2e1e3ed2d" providerId="LiveId" clId="{8B18EFBB-B342-4DDF-9C1E-19D9AF9BECDF}" dt="2021-04-29T18:34:07.169" v="2411"/>
          <ac:spMkLst>
            <pc:docMk/>
            <pc:sldMk cId="3895742000" sldId="799"/>
            <ac:spMk id="4" creationId="{6C3A71ED-9738-45A1-B995-05F99A91B13D}"/>
          </ac:spMkLst>
        </pc:spChg>
        <pc:spChg chg="add del mod">
          <ac:chgData name="Josiah Smith" userId="4af037b2e1e3ed2d" providerId="LiveId" clId="{8B18EFBB-B342-4DDF-9C1E-19D9AF9BECDF}" dt="2021-04-29T18:42:09.122" v="2990"/>
          <ac:spMkLst>
            <pc:docMk/>
            <pc:sldMk cId="3895742000" sldId="799"/>
            <ac:spMk id="7" creationId="{DECBE0B6-8F46-44C8-8DA4-3BABFDC76659}"/>
          </ac:spMkLst>
        </pc:spChg>
        <pc:graphicFrameChg chg="add del mod">
          <ac:chgData name="Josiah Smith" userId="4af037b2e1e3ed2d" providerId="LiveId" clId="{8B18EFBB-B342-4DDF-9C1E-19D9AF9BECDF}" dt="2021-04-29T18:42:09.055" v="2989"/>
          <ac:graphicFrameMkLst>
            <pc:docMk/>
            <pc:sldMk cId="3895742000" sldId="799"/>
            <ac:graphicFrameMk id="8" creationId="{63F3EB95-9A0B-45D1-89DF-3FD7520FE01C}"/>
          </ac:graphicFrameMkLst>
        </pc:graphicFrameChg>
        <pc:graphicFrameChg chg="add del mod">
          <ac:chgData name="Josiah Smith" userId="4af037b2e1e3ed2d" providerId="LiveId" clId="{8B18EFBB-B342-4DDF-9C1E-19D9AF9BECDF}" dt="2021-04-29T18:42:11.169" v="2996"/>
          <ac:graphicFrameMkLst>
            <pc:docMk/>
            <pc:sldMk cId="3895742000" sldId="799"/>
            <ac:graphicFrameMk id="10" creationId="{1F546714-5DC1-441A-92F8-6055B9097867}"/>
          </ac:graphicFrameMkLst>
        </pc:graphicFrameChg>
        <pc:picChg chg="add del mod">
          <ac:chgData name="Josiah Smith" userId="4af037b2e1e3ed2d" providerId="LiveId" clId="{8B18EFBB-B342-4DDF-9C1E-19D9AF9BECDF}" dt="2021-04-29T18:42:06.682" v="2986" actId="478"/>
          <ac:picMkLst>
            <pc:docMk/>
            <pc:sldMk cId="3895742000" sldId="799"/>
            <ac:picMk id="5" creationId="{210FAB0A-3C08-4BE7-85DD-8CB01F91EE8D}"/>
          </ac:picMkLst>
        </pc:picChg>
        <pc:picChg chg="add mod">
          <ac:chgData name="Josiah Smith" userId="4af037b2e1e3ed2d" providerId="LiveId" clId="{8B18EFBB-B342-4DDF-9C1E-19D9AF9BECDF}" dt="2021-04-29T18:42:09.122" v="2990"/>
          <ac:picMkLst>
            <pc:docMk/>
            <pc:sldMk cId="3895742000" sldId="799"/>
            <ac:picMk id="9" creationId="{23F50650-462A-44C7-9EA3-060D21BE4319}"/>
          </ac:picMkLst>
        </pc:picChg>
        <pc:picChg chg="add del">
          <ac:chgData name="Josiah Smith" userId="4af037b2e1e3ed2d" providerId="LiveId" clId="{8B18EFBB-B342-4DDF-9C1E-19D9AF9BECDF}" dt="2021-04-29T18:42:11.169" v="2996"/>
          <ac:picMkLst>
            <pc:docMk/>
            <pc:sldMk cId="3895742000" sldId="799"/>
            <ac:picMk id="11" creationId="{91E530A6-4694-4143-9AD6-C4E7E7C840CB}"/>
          </ac:picMkLst>
        </pc:picChg>
      </pc:sldChg>
      <pc:sldChg chg="addSp delSp modSp new mod">
        <pc:chgData name="Josiah Smith" userId="4af037b2e1e3ed2d" providerId="LiveId" clId="{8B18EFBB-B342-4DDF-9C1E-19D9AF9BECDF}" dt="2021-04-29T18:28:21.569" v="1952" actId="20577"/>
        <pc:sldMkLst>
          <pc:docMk/>
          <pc:sldMk cId="190165866" sldId="800"/>
        </pc:sldMkLst>
        <pc:spChg chg="mod">
          <ac:chgData name="Josiah Smith" userId="4af037b2e1e3ed2d" providerId="LiveId" clId="{8B18EFBB-B342-4DDF-9C1E-19D9AF9BECDF}" dt="2021-04-29T18:26:39.711" v="1832" actId="20577"/>
          <ac:spMkLst>
            <pc:docMk/>
            <pc:sldMk cId="190165866" sldId="800"/>
            <ac:spMk id="2" creationId="{5DA69174-7ED7-4322-A0C4-CA803D269115}"/>
          </ac:spMkLst>
        </pc:spChg>
        <pc:spChg chg="add del">
          <ac:chgData name="Josiah Smith" userId="4af037b2e1e3ed2d" providerId="LiveId" clId="{8B18EFBB-B342-4DDF-9C1E-19D9AF9BECDF}" dt="2021-04-29T18:27:34.460" v="1913"/>
          <ac:spMkLst>
            <pc:docMk/>
            <pc:sldMk cId="190165866" sldId="800"/>
            <ac:spMk id="3" creationId="{F282361F-3A0F-4F1F-BC46-01CF54B9E5EE}"/>
          </ac:spMkLst>
        </pc:spChg>
        <pc:spChg chg="mod">
          <ac:chgData name="Josiah Smith" userId="4af037b2e1e3ed2d" providerId="LiveId" clId="{8B18EFBB-B342-4DDF-9C1E-19D9AF9BECDF}" dt="2021-04-29T18:26:55.938" v="1910" actId="20577"/>
          <ac:spMkLst>
            <pc:docMk/>
            <pc:sldMk cId="190165866" sldId="800"/>
            <ac:spMk id="4" creationId="{6F8E22BC-AF73-40C0-8143-AAE3D18696FC}"/>
          </ac:spMkLst>
        </pc:spChg>
        <pc:spChg chg="del">
          <ac:chgData name="Josiah Smith" userId="4af037b2e1e3ed2d" providerId="LiveId" clId="{8B18EFBB-B342-4DDF-9C1E-19D9AF9BECDF}" dt="2021-04-29T18:27:55.432" v="1914"/>
          <ac:spMkLst>
            <pc:docMk/>
            <pc:sldMk cId="190165866" sldId="800"/>
            <ac:spMk id="5" creationId="{E5D6F0B3-E00A-4388-8456-EF1763CCD2DD}"/>
          </ac:spMkLst>
        </pc:spChg>
        <pc:spChg chg="mod">
          <ac:chgData name="Josiah Smith" userId="4af037b2e1e3ed2d" providerId="LiveId" clId="{8B18EFBB-B342-4DDF-9C1E-19D9AF9BECDF}" dt="2021-04-29T18:28:21.569" v="1952" actId="20577"/>
          <ac:spMkLst>
            <pc:docMk/>
            <pc:sldMk cId="190165866" sldId="800"/>
            <ac:spMk id="6" creationId="{BEF724C0-7F69-42D4-B57C-15A3D44343B4}"/>
          </ac:spMkLst>
        </pc:spChg>
        <pc:picChg chg="add del mod">
          <ac:chgData name="Josiah Smith" userId="4af037b2e1e3ed2d" providerId="LiveId" clId="{8B18EFBB-B342-4DDF-9C1E-19D9AF9BECDF}" dt="2021-04-29T18:27:17.772" v="1912"/>
          <ac:picMkLst>
            <pc:docMk/>
            <pc:sldMk cId="190165866" sldId="800"/>
            <ac:picMk id="7" creationId="{1C38014A-CBB4-4E37-8841-8B6DE17D4A22}"/>
          </ac:picMkLst>
        </pc:picChg>
        <pc:picChg chg="add mod">
          <ac:chgData name="Josiah Smith" userId="4af037b2e1e3ed2d" providerId="LiveId" clId="{8B18EFBB-B342-4DDF-9C1E-19D9AF9BECDF}" dt="2021-04-29T18:27:34.460" v="1913"/>
          <ac:picMkLst>
            <pc:docMk/>
            <pc:sldMk cId="190165866" sldId="800"/>
            <ac:picMk id="8" creationId="{19072DF8-7D54-4C48-BF4C-B489C08C9165}"/>
          </ac:picMkLst>
        </pc:picChg>
        <pc:picChg chg="add mod">
          <ac:chgData name="Josiah Smith" userId="4af037b2e1e3ed2d" providerId="LiveId" clId="{8B18EFBB-B342-4DDF-9C1E-19D9AF9BECDF}" dt="2021-04-29T18:27:55.432" v="1914"/>
          <ac:picMkLst>
            <pc:docMk/>
            <pc:sldMk cId="190165866" sldId="800"/>
            <ac:picMk id="9" creationId="{4579A955-4F40-4D31-A062-027874488FB6}"/>
          </ac:picMkLst>
        </pc:picChg>
      </pc:sldChg>
      <pc:sldChg chg="addSp delSp modSp new mod">
        <pc:chgData name="Josiah Smith" userId="4af037b2e1e3ed2d" providerId="LiveId" clId="{8B18EFBB-B342-4DDF-9C1E-19D9AF9BECDF}" dt="2021-04-29T20:18:03.821" v="4208" actId="14100"/>
        <pc:sldMkLst>
          <pc:docMk/>
          <pc:sldMk cId="3337809385" sldId="801"/>
        </pc:sldMkLst>
        <pc:spChg chg="mod">
          <ac:chgData name="Josiah Smith" userId="4af037b2e1e3ed2d" providerId="LiveId" clId="{8B18EFBB-B342-4DDF-9C1E-19D9AF9BECDF}" dt="2021-04-29T18:30:28.065" v="2023" actId="20577"/>
          <ac:spMkLst>
            <pc:docMk/>
            <pc:sldMk cId="3337809385" sldId="801"/>
            <ac:spMk id="2" creationId="{EBB56E35-81C1-415C-91A4-67DD416B5874}"/>
          </ac:spMkLst>
        </pc:spChg>
        <pc:spChg chg="del">
          <ac:chgData name="Josiah Smith" userId="4af037b2e1e3ed2d" providerId="LiveId" clId="{8B18EFBB-B342-4DDF-9C1E-19D9AF9BECDF}" dt="2021-04-29T18:30:15.449" v="1955"/>
          <ac:spMkLst>
            <pc:docMk/>
            <pc:sldMk cId="3337809385" sldId="801"/>
            <ac:spMk id="3" creationId="{F5BBD829-BDBB-4CE5-A9A1-5D6DFFA8CCC5}"/>
          </ac:spMkLst>
        </pc:spChg>
        <pc:picChg chg="add mod">
          <ac:chgData name="Josiah Smith" userId="4af037b2e1e3ed2d" providerId="LiveId" clId="{8B18EFBB-B342-4DDF-9C1E-19D9AF9BECDF}" dt="2021-04-29T20:18:03.821" v="4208" actId="14100"/>
          <ac:picMkLst>
            <pc:docMk/>
            <pc:sldMk cId="3337809385" sldId="801"/>
            <ac:picMk id="4" creationId="{21A28DEC-44BC-4B7E-8D8F-9D24501FBAFE}"/>
          </ac:picMkLst>
        </pc:picChg>
      </pc:sldChg>
      <pc:sldChg chg="addSp delSp modSp new mod modClrScheme chgLayout">
        <pc:chgData name="Josiah Smith" userId="4af037b2e1e3ed2d" providerId="LiveId" clId="{8B18EFBB-B342-4DDF-9C1E-19D9AF9BECDF}" dt="2021-04-29T18:43:27.484" v="3052" actId="20577"/>
        <pc:sldMkLst>
          <pc:docMk/>
          <pc:sldMk cId="1425164946" sldId="802"/>
        </pc:sldMkLst>
        <pc:spChg chg="mod ord">
          <ac:chgData name="Josiah Smith" userId="4af037b2e1e3ed2d" providerId="LiveId" clId="{8B18EFBB-B342-4DDF-9C1E-19D9AF9BECDF}" dt="2021-04-29T18:35:25.616" v="2481" actId="700"/>
          <ac:spMkLst>
            <pc:docMk/>
            <pc:sldMk cId="1425164946" sldId="802"/>
            <ac:spMk id="2" creationId="{9241C862-340C-4051-93D4-D55094CFD848}"/>
          </ac:spMkLst>
        </pc:spChg>
        <pc:spChg chg="del mod ord">
          <ac:chgData name="Josiah Smith" userId="4af037b2e1e3ed2d" providerId="LiveId" clId="{8B18EFBB-B342-4DDF-9C1E-19D9AF9BECDF}" dt="2021-04-29T18:35:25.616" v="2481" actId="700"/>
          <ac:spMkLst>
            <pc:docMk/>
            <pc:sldMk cId="1425164946" sldId="802"/>
            <ac:spMk id="3" creationId="{199D11F5-43D2-42DD-A99C-500B577BCC1B}"/>
          </ac:spMkLst>
        </pc:spChg>
        <pc:spChg chg="add mod ord">
          <ac:chgData name="Josiah Smith" userId="4af037b2e1e3ed2d" providerId="LiveId" clId="{8B18EFBB-B342-4DDF-9C1E-19D9AF9BECDF}" dt="2021-04-29T18:43:27.484" v="3052" actId="20577"/>
          <ac:spMkLst>
            <pc:docMk/>
            <pc:sldMk cId="1425164946" sldId="802"/>
            <ac:spMk id="4" creationId="{7F57510C-C3AD-47F6-B49F-B1BF5A5BE9B0}"/>
          </ac:spMkLst>
        </pc:spChg>
        <pc:spChg chg="add del mod ord">
          <ac:chgData name="Josiah Smith" userId="4af037b2e1e3ed2d" providerId="LiveId" clId="{8B18EFBB-B342-4DDF-9C1E-19D9AF9BECDF}" dt="2021-04-29T18:43:10.536" v="3005"/>
          <ac:spMkLst>
            <pc:docMk/>
            <pc:sldMk cId="1425164946" sldId="802"/>
            <ac:spMk id="5" creationId="{59222138-2795-4A45-A025-158B700014ED}"/>
          </ac:spMkLst>
        </pc:spChg>
        <pc:graphicFrameChg chg="add del mod">
          <ac:chgData name="Josiah Smith" userId="4af037b2e1e3ed2d" providerId="LiveId" clId="{8B18EFBB-B342-4DDF-9C1E-19D9AF9BECDF}" dt="2021-04-29T18:43:10.508" v="3004"/>
          <ac:graphicFrameMkLst>
            <pc:docMk/>
            <pc:sldMk cId="1425164946" sldId="802"/>
            <ac:graphicFrameMk id="6" creationId="{3240FB9D-C236-4757-BA81-44CECC73D80B}"/>
          </ac:graphicFrameMkLst>
        </pc:graphicFrameChg>
        <pc:picChg chg="add mod">
          <ac:chgData name="Josiah Smith" userId="4af037b2e1e3ed2d" providerId="LiveId" clId="{8B18EFBB-B342-4DDF-9C1E-19D9AF9BECDF}" dt="2021-04-29T18:43:10.536" v="3005"/>
          <ac:picMkLst>
            <pc:docMk/>
            <pc:sldMk cId="1425164946" sldId="802"/>
            <ac:picMk id="7" creationId="{1ABE385B-BB69-420E-882A-333D79C327FA}"/>
          </ac:picMkLst>
        </pc:picChg>
      </pc:sldChg>
      <pc:sldChg chg="addSp delSp modSp new mod">
        <pc:chgData name="Josiah Smith" userId="4af037b2e1e3ed2d" providerId="LiveId" clId="{8B18EFBB-B342-4DDF-9C1E-19D9AF9BECDF}" dt="2021-04-29T19:56:21.595" v="3680" actId="20577"/>
        <pc:sldMkLst>
          <pc:docMk/>
          <pc:sldMk cId="2236650993" sldId="803"/>
        </pc:sldMkLst>
        <pc:spChg chg="mod">
          <ac:chgData name="Josiah Smith" userId="4af037b2e1e3ed2d" providerId="LiveId" clId="{8B18EFBB-B342-4DDF-9C1E-19D9AF9BECDF}" dt="2021-04-29T19:51:29.008" v="3403" actId="20577"/>
          <ac:spMkLst>
            <pc:docMk/>
            <pc:sldMk cId="2236650993" sldId="803"/>
            <ac:spMk id="2" creationId="{D3050F03-F453-4EF8-A496-CE359F0EB0EF}"/>
          </ac:spMkLst>
        </pc:spChg>
        <pc:spChg chg="del">
          <ac:chgData name="Josiah Smith" userId="4af037b2e1e3ed2d" providerId="LiveId" clId="{8B18EFBB-B342-4DDF-9C1E-19D9AF9BECDF}" dt="2021-04-29T19:48:49.602" v="3382" actId="1032"/>
          <ac:spMkLst>
            <pc:docMk/>
            <pc:sldMk cId="2236650993" sldId="803"/>
            <ac:spMk id="3" creationId="{3D274C10-5AB2-41BC-BFFA-18FD1A90F149}"/>
          </ac:spMkLst>
        </pc:spChg>
        <pc:spChg chg="add mod">
          <ac:chgData name="Josiah Smith" userId="4af037b2e1e3ed2d" providerId="LiveId" clId="{8B18EFBB-B342-4DDF-9C1E-19D9AF9BECDF}" dt="2021-04-29T19:56:21.595" v="3680" actId="20577"/>
          <ac:spMkLst>
            <pc:docMk/>
            <pc:sldMk cId="2236650993" sldId="803"/>
            <ac:spMk id="6" creationId="{484C01E4-4DB7-421E-BF5A-C715A1CA49F6}"/>
          </ac:spMkLst>
        </pc:spChg>
        <pc:spChg chg="add mod">
          <ac:chgData name="Josiah Smith" userId="4af037b2e1e3ed2d" providerId="LiveId" clId="{8B18EFBB-B342-4DDF-9C1E-19D9AF9BECDF}" dt="2021-04-29T19:54:14.294" v="3479" actId="571"/>
          <ac:spMkLst>
            <pc:docMk/>
            <pc:sldMk cId="2236650993" sldId="803"/>
            <ac:spMk id="13" creationId="{D9BE4037-F52D-4393-9539-7890AB96A1F0}"/>
          </ac:spMkLst>
        </pc:spChg>
        <pc:graphicFrameChg chg="add del modGraphic">
          <ac:chgData name="Josiah Smith" userId="4af037b2e1e3ed2d" providerId="LiveId" clId="{8B18EFBB-B342-4DDF-9C1E-19D9AF9BECDF}" dt="2021-04-29T19:49:14.648" v="3383" actId="478"/>
          <ac:graphicFrameMkLst>
            <pc:docMk/>
            <pc:sldMk cId="2236650993" sldId="803"/>
            <ac:graphicFrameMk id="4" creationId="{6C0E06FC-189B-4BF7-BCB4-F56E45610D06}"/>
          </ac:graphicFrameMkLst>
        </pc:graphicFrameChg>
        <pc:picChg chg="add mod">
          <ac:chgData name="Josiah Smith" userId="4af037b2e1e3ed2d" providerId="LiveId" clId="{8B18EFBB-B342-4DDF-9C1E-19D9AF9BECDF}" dt="2021-04-29T19:55:21.221" v="3492" actId="1076"/>
          <ac:picMkLst>
            <pc:docMk/>
            <pc:sldMk cId="2236650993" sldId="803"/>
            <ac:picMk id="7" creationId="{AA3F7699-259E-4C39-B1E5-A58367A84FDB}"/>
          </ac:picMkLst>
        </pc:picChg>
        <pc:picChg chg="add mod">
          <ac:chgData name="Josiah Smith" userId="4af037b2e1e3ed2d" providerId="LiveId" clId="{8B18EFBB-B342-4DDF-9C1E-19D9AF9BECDF}" dt="2021-04-29T19:55:29.683" v="3493" actId="1076"/>
          <ac:picMkLst>
            <pc:docMk/>
            <pc:sldMk cId="2236650993" sldId="803"/>
            <ac:picMk id="8" creationId="{C959A5F8-5339-46CD-81F6-7FDF63321DAF}"/>
          </ac:picMkLst>
        </pc:picChg>
        <pc:picChg chg="add mod">
          <ac:chgData name="Josiah Smith" userId="4af037b2e1e3ed2d" providerId="LiveId" clId="{8B18EFBB-B342-4DDF-9C1E-19D9AF9BECDF}" dt="2021-04-29T19:55:08.305" v="3490" actId="1076"/>
          <ac:picMkLst>
            <pc:docMk/>
            <pc:sldMk cId="2236650993" sldId="803"/>
            <ac:picMk id="9" creationId="{A99E7B7C-AADD-4927-B385-B1D5CE737623}"/>
          </ac:picMkLst>
        </pc:picChg>
        <pc:picChg chg="add mod">
          <ac:chgData name="Josiah Smith" userId="4af037b2e1e3ed2d" providerId="LiveId" clId="{8B18EFBB-B342-4DDF-9C1E-19D9AF9BECDF}" dt="2021-04-29T19:55:16.317" v="3491" actId="1076"/>
          <ac:picMkLst>
            <pc:docMk/>
            <pc:sldMk cId="2236650993" sldId="803"/>
            <ac:picMk id="10" creationId="{D12EE758-56DC-4D59-BFD4-96CBB8ABDBCF}"/>
          </ac:picMkLst>
        </pc:picChg>
        <pc:picChg chg="add mod">
          <ac:chgData name="Josiah Smith" userId="4af037b2e1e3ed2d" providerId="LiveId" clId="{8B18EFBB-B342-4DDF-9C1E-19D9AF9BECDF}" dt="2021-04-29T19:54:55.918" v="3488" actId="1076"/>
          <ac:picMkLst>
            <pc:docMk/>
            <pc:sldMk cId="2236650993" sldId="803"/>
            <ac:picMk id="11" creationId="{6D35BD9C-40BB-46F1-A408-8FD1D13A8AB6}"/>
          </ac:picMkLst>
        </pc:picChg>
        <pc:picChg chg="add mod">
          <ac:chgData name="Josiah Smith" userId="4af037b2e1e3ed2d" providerId="LiveId" clId="{8B18EFBB-B342-4DDF-9C1E-19D9AF9BECDF}" dt="2021-04-29T19:55:00.293" v="3489" actId="1076"/>
          <ac:picMkLst>
            <pc:docMk/>
            <pc:sldMk cId="2236650993" sldId="803"/>
            <ac:picMk id="12" creationId="{AD143186-E024-4C27-B328-96B07C55F812}"/>
          </ac:picMkLst>
        </pc:picChg>
        <pc:picChg chg="add mod">
          <ac:chgData name="Josiah Smith" userId="4af037b2e1e3ed2d" providerId="LiveId" clId="{8B18EFBB-B342-4DDF-9C1E-19D9AF9BECDF}" dt="2021-04-29T19:54:14.294" v="3479" actId="571"/>
          <ac:picMkLst>
            <pc:docMk/>
            <pc:sldMk cId="2236650993" sldId="803"/>
            <ac:picMk id="14" creationId="{4C407186-827A-4AD1-98C1-5D7D9BCC264F}"/>
          </ac:picMkLst>
        </pc:picChg>
        <pc:picChg chg="add mod">
          <ac:chgData name="Josiah Smith" userId="4af037b2e1e3ed2d" providerId="LiveId" clId="{8B18EFBB-B342-4DDF-9C1E-19D9AF9BECDF}" dt="2021-04-29T19:54:14.294" v="3479" actId="571"/>
          <ac:picMkLst>
            <pc:docMk/>
            <pc:sldMk cId="2236650993" sldId="803"/>
            <ac:picMk id="15" creationId="{C2E58371-EE8D-4DDA-B56B-4221CB76851C}"/>
          </ac:picMkLst>
        </pc:picChg>
        <pc:picChg chg="add mod">
          <ac:chgData name="Josiah Smith" userId="4af037b2e1e3ed2d" providerId="LiveId" clId="{8B18EFBB-B342-4DDF-9C1E-19D9AF9BECDF}" dt="2021-04-29T19:54:14.294" v="3479" actId="571"/>
          <ac:picMkLst>
            <pc:docMk/>
            <pc:sldMk cId="2236650993" sldId="803"/>
            <ac:picMk id="16" creationId="{24BC260C-8427-440C-800C-F0B1843B940F}"/>
          </ac:picMkLst>
        </pc:picChg>
      </pc:sldChg>
      <pc:sldChg chg="addSp delSp modSp new mod">
        <pc:chgData name="Josiah Smith" userId="4af037b2e1e3ed2d" providerId="LiveId" clId="{8B18EFBB-B342-4DDF-9C1E-19D9AF9BECDF}" dt="2021-04-29T18:41:22.450" v="2985"/>
        <pc:sldMkLst>
          <pc:docMk/>
          <pc:sldMk cId="1875269757" sldId="804"/>
        </pc:sldMkLst>
        <pc:spChg chg="mod">
          <ac:chgData name="Josiah Smith" userId="4af037b2e1e3ed2d" providerId="LiveId" clId="{8B18EFBB-B342-4DDF-9C1E-19D9AF9BECDF}" dt="2021-04-29T18:39:57.804" v="2984" actId="20577"/>
          <ac:spMkLst>
            <pc:docMk/>
            <pc:sldMk cId="1875269757" sldId="804"/>
            <ac:spMk id="2" creationId="{63BE9476-CFBD-4DEA-8410-B8D87B690C3C}"/>
          </ac:spMkLst>
        </pc:spChg>
        <pc:spChg chg="del">
          <ac:chgData name="Josiah Smith" userId="4af037b2e1e3ed2d" providerId="LiveId" clId="{8B18EFBB-B342-4DDF-9C1E-19D9AF9BECDF}" dt="2021-04-29T18:41:22.450" v="2985"/>
          <ac:spMkLst>
            <pc:docMk/>
            <pc:sldMk cId="1875269757" sldId="804"/>
            <ac:spMk id="3" creationId="{BF73B516-2B75-4141-89C3-7DC92787C10D}"/>
          </ac:spMkLst>
        </pc:spChg>
        <pc:spChg chg="mod">
          <ac:chgData name="Josiah Smith" userId="4af037b2e1e3ed2d" providerId="LiveId" clId="{8B18EFBB-B342-4DDF-9C1E-19D9AF9BECDF}" dt="2021-04-29T18:37:54.709" v="2809" actId="20577"/>
          <ac:spMkLst>
            <pc:docMk/>
            <pc:sldMk cId="1875269757" sldId="804"/>
            <ac:spMk id="4" creationId="{B59B96BE-1241-4A08-917E-F471265BB7CE}"/>
          </ac:spMkLst>
        </pc:spChg>
        <pc:picChg chg="add mod">
          <ac:chgData name="Josiah Smith" userId="4af037b2e1e3ed2d" providerId="LiveId" clId="{8B18EFBB-B342-4DDF-9C1E-19D9AF9BECDF}" dt="2021-04-29T18:41:22.450" v="2985"/>
          <ac:picMkLst>
            <pc:docMk/>
            <pc:sldMk cId="1875269757" sldId="804"/>
            <ac:picMk id="5" creationId="{348DC91A-279A-4A3B-8E62-D6CFD7BD703E}"/>
          </ac:picMkLst>
        </pc:picChg>
      </pc:sldChg>
      <pc:sldChg chg="modSp new del mod">
        <pc:chgData name="Josiah Smith" userId="4af037b2e1e3ed2d" providerId="LiveId" clId="{8B18EFBB-B342-4DDF-9C1E-19D9AF9BECDF}" dt="2021-04-29T19:29:49.736" v="3142" actId="47"/>
        <pc:sldMkLst>
          <pc:docMk/>
          <pc:sldMk cId="3871855573" sldId="805"/>
        </pc:sldMkLst>
        <pc:spChg chg="mod">
          <ac:chgData name="Josiah Smith" userId="4af037b2e1e3ed2d" providerId="LiveId" clId="{8B18EFBB-B342-4DDF-9C1E-19D9AF9BECDF}" dt="2021-04-29T19:16:26.235" v="3138" actId="20577"/>
          <ac:spMkLst>
            <pc:docMk/>
            <pc:sldMk cId="3871855573" sldId="805"/>
            <ac:spMk id="4" creationId="{FDD92F11-08F1-48A3-8ACA-047A80AF4DC6}"/>
          </ac:spMkLst>
        </pc:spChg>
      </pc:sldChg>
      <pc:sldChg chg="new del">
        <pc:chgData name="Josiah Smith" userId="4af037b2e1e3ed2d" providerId="LiveId" clId="{8B18EFBB-B342-4DDF-9C1E-19D9AF9BECDF}" dt="2021-04-29T19:29:49.736" v="3142" actId="47"/>
        <pc:sldMkLst>
          <pc:docMk/>
          <pc:sldMk cId="355491893" sldId="806"/>
        </pc:sldMkLst>
      </pc:sldChg>
      <pc:sldChg chg="addSp delSp modSp new mod">
        <pc:chgData name="Josiah Smith" userId="4af037b2e1e3ed2d" providerId="LiveId" clId="{8B18EFBB-B342-4DDF-9C1E-19D9AF9BECDF}" dt="2021-04-29T19:12:28.909" v="3091" actId="20577"/>
        <pc:sldMkLst>
          <pc:docMk/>
          <pc:sldMk cId="3041156447" sldId="807"/>
        </pc:sldMkLst>
        <pc:spChg chg="del">
          <ac:chgData name="Josiah Smith" userId="4af037b2e1e3ed2d" providerId="LiveId" clId="{8B18EFBB-B342-4DDF-9C1E-19D9AF9BECDF}" dt="2021-04-29T19:00:22.121" v="3056"/>
          <ac:spMkLst>
            <pc:docMk/>
            <pc:sldMk cId="3041156447" sldId="807"/>
            <ac:spMk id="2" creationId="{605C33F9-E505-4073-AE3E-6EE6671AA962}"/>
          </ac:spMkLst>
        </pc:spChg>
        <pc:spChg chg="del">
          <ac:chgData name="Josiah Smith" userId="4af037b2e1e3ed2d" providerId="LiveId" clId="{8B18EFBB-B342-4DDF-9C1E-19D9AF9BECDF}" dt="2021-04-29T19:00:27.562" v="3057"/>
          <ac:spMkLst>
            <pc:docMk/>
            <pc:sldMk cId="3041156447" sldId="807"/>
            <ac:spMk id="3" creationId="{1CCEF1F9-0569-44B3-8190-AC14E64B5A4E}"/>
          </ac:spMkLst>
        </pc:spChg>
        <pc:spChg chg="mod">
          <ac:chgData name="Josiah Smith" userId="4af037b2e1e3ed2d" providerId="LiveId" clId="{8B18EFBB-B342-4DDF-9C1E-19D9AF9BECDF}" dt="2021-04-29T19:12:28.909" v="3091" actId="20577"/>
          <ac:spMkLst>
            <pc:docMk/>
            <pc:sldMk cId="3041156447" sldId="807"/>
            <ac:spMk id="4" creationId="{2C29DF5A-9B16-4DDE-AD88-E3D278F516F0}"/>
          </ac:spMkLst>
        </pc:spChg>
        <pc:spChg chg="add del mod">
          <ac:chgData name="Josiah Smith" userId="4af037b2e1e3ed2d" providerId="LiveId" clId="{8B18EFBB-B342-4DDF-9C1E-19D9AF9BECDF}" dt="2021-04-29T19:12:15.789" v="3064"/>
          <ac:spMkLst>
            <pc:docMk/>
            <pc:sldMk cId="3041156447" sldId="807"/>
            <ac:spMk id="8" creationId="{D2BCE324-E4E4-4D14-97BC-E380E0B26C80}"/>
          </ac:spMkLst>
        </pc:spChg>
        <pc:spChg chg="add del mod">
          <ac:chgData name="Josiah Smith" userId="4af037b2e1e3ed2d" providerId="LiveId" clId="{8B18EFBB-B342-4DDF-9C1E-19D9AF9BECDF}" dt="2021-04-29T19:11:16.448" v="3063"/>
          <ac:spMkLst>
            <pc:docMk/>
            <pc:sldMk cId="3041156447" sldId="807"/>
            <ac:spMk id="10" creationId="{E066726D-F9AD-4772-9031-9477D166899A}"/>
          </ac:spMkLst>
        </pc:spChg>
        <pc:picChg chg="add del mod">
          <ac:chgData name="Josiah Smith" userId="4af037b2e1e3ed2d" providerId="LiveId" clId="{8B18EFBB-B342-4DDF-9C1E-19D9AF9BECDF}" dt="2021-04-29T19:11:14.794" v="3062" actId="478"/>
          <ac:picMkLst>
            <pc:docMk/>
            <pc:sldMk cId="3041156447" sldId="807"/>
            <ac:picMk id="5" creationId="{D14861A0-F509-47E2-9DB6-01EAA157C466}"/>
          </ac:picMkLst>
        </pc:picChg>
        <pc:picChg chg="add del mod">
          <ac:chgData name="Josiah Smith" userId="4af037b2e1e3ed2d" providerId="LiveId" clId="{8B18EFBB-B342-4DDF-9C1E-19D9AF9BECDF}" dt="2021-04-29T19:10:26.053" v="3059" actId="478"/>
          <ac:picMkLst>
            <pc:docMk/>
            <pc:sldMk cId="3041156447" sldId="807"/>
            <ac:picMk id="6" creationId="{4E46FCE4-0BBE-4082-9F79-C3F7ED018DAE}"/>
          </ac:picMkLst>
        </pc:picChg>
        <pc:picChg chg="add mod">
          <ac:chgData name="Josiah Smith" userId="4af037b2e1e3ed2d" providerId="LiveId" clId="{8B18EFBB-B342-4DDF-9C1E-19D9AF9BECDF}" dt="2021-04-29T19:11:16.448" v="3063"/>
          <ac:picMkLst>
            <pc:docMk/>
            <pc:sldMk cId="3041156447" sldId="807"/>
            <ac:picMk id="11" creationId="{69FC76A1-45C7-480B-87A8-E9D6C582F84F}"/>
          </ac:picMkLst>
        </pc:picChg>
        <pc:picChg chg="add mod">
          <ac:chgData name="Josiah Smith" userId="4af037b2e1e3ed2d" providerId="LiveId" clId="{8B18EFBB-B342-4DDF-9C1E-19D9AF9BECDF}" dt="2021-04-29T19:12:15.789" v="3064"/>
          <ac:picMkLst>
            <pc:docMk/>
            <pc:sldMk cId="3041156447" sldId="807"/>
            <ac:picMk id="12" creationId="{4F134CD6-40AC-4876-BF7F-35F8D48626A4}"/>
          </ac:picMkLst>
        </pc:picChg>
      </pc:sldChg>
      <pc:sldChg chg="addSp delSp modSp new mod">
        <pc:chgData name="Josiah Smith" userId="4af037b2e1e3ed2d" providerId="LiveId" clId="{8B18EFBB-B342-4DDF-9C1E-19D9AF9BECDF}" dt="2021-05-02T19:18:31.840" v="4210" actId="20577"/>
        <pc:sldMkLst>
          <pc:docMk/>
          <pc:sldMk cId="2242198746" sldId="808"/>
        </pc:sldMkLst>
        <pc:spChg chg="del">
          <ac:chgData name="Josiah Smith" userId="4af037b2e1e3ed2d" providerId="LiveId" clId="{8B18EFBB-B342-4DDF-9C1E-19D9AF9BECDF}" dt="2021-04-29T19:10:37.339" v="3061"/>
          <ac:spMkLst>
            <pc:docMk/>
            <pc:sldMk cId="2242198746" sldId="808"/>
            <ac:spMk id="2" creationId="{606BE7CF-4E42-4CBA-8169-CA7A40CD5393}"/>
          </ac:spMkLst>
        </pc:spChg>
        <pc:spChg chg="del">
          <ac:chgData name="Josiah Smith" userId="4af037b2e1e3ed2d" providerId="LiveId" clId="{8B18EFBB-B342-4DDF-9C1E-19D9AF9BECDF}" dt="2021-04-29T19:10:30.142" v="3060"/>
          <ac:spMkLst>
            <pc:docMk/>
            <pc:sldMk cId="2242198746" sldId="808"/>
            <ac:spMk id="3" creationId="{1B9838B8-F1B0-4F57-9B73-FF5FE27B3EAB}"/>
          </ac:spMkLst>
        </pc:spChg>
        <pc:spChg chg="mod">
          <ac:chgData name="Josiah Smith" userId="4af037b2e1e3ed2d" providerId="LiveId" clId="{8B18EFBB-B342-4DDF-9C1E-19D9AF9BECDF}" dt="2021-05-02T19:18:31.840" v="4210" actId="20577"/>
          <ac:spMkLst>
            <pc:docMk/>
            <pc:sldMk cId="2242198746" sldId="808"/>
            <ac:spMk id="4" creationId="{796B0C2A-5181-484F-8AB8-D935F3553074}"/>
          </ac:spMkLst>
        </pc:spChg>
        <pc:picChg chg="add mod">
          <ac:chgData name="Josiah Smith" userId="4af037b2e1e3ed2d" providerId="LiveId" clId="{8B18EFBB-B342-4DDF-9C1E-19D9AF9BECDF}" dt="2021-04-29T19:10:30.142" v="3060"/>
          <ac:picMkLst>
            <pc:docMk/>
            <pc:sldMk cId="2242198746" sldId="808"/>
            <ac:picMk id="5" creationId="{78DF308D-F237-4E0E-8844-2AB9EA024A76}"/>
          </ac:picMkLst>
        </pc:picChg>
        <pc:picChg chg="add mod">
          <ac:chgData name="Josiah Smith" userId="4af037b2e1e3ed2d" providerId="LiveId" clId="{8B18EFBB-B342-4DDF-9C1E-19D9AF9BECDF}" dt="2021-04-29T19:10:37.339" v="3061"/>
          <ac:picMkLst>
            <pc:docMk/>
            <pc:sldMk cId="2242198746" sldId="808"/>
            <ac:picMk id="6" creationId="{33F442C6-4386-4233-B124-CA9AB5AFEFEB}"/>
          </ac:picMkLst>
        </pc:picChg>
      </pc:sldChg>
      <pc:sldChg chg="addSp delSp modSp add mod">
        <pc:chgData name="Josiah Smith" userId="4af037b2e1e3ed2d" providerId="LiveId" clId="{8B18EFBB-B342-4DDF-9C1E-19D9AF9BECDF}" dt="2021-04-29T19:36:02.819" v="3327"/>
        <pc:sldMkLst>
          <pc:docMk/>
          <pc:sldMk cId="60168939" sldId="809"/>
        </pc:sldMkLst>
        <pc:spChg chg="mod">
          <ac:chgData name="Josiah Smith" userId="4af037b2e1e3ed2d" providerId="LiveId" clId="{8B18EFBB-B342-4DDF-9C1E-19D9AF9BECDF}" dt="2021-04-29T19:34:31.133" v="3325" actId="6549"/>
          <ac:spMkLst>
            <pc:docMk/>
            <pc:sldMk cId="60168939" sldId="809"/>
            <ac:spMk id="3" creationId="{78924894-A4E3-44D6-8A18-45CDCCA85FCE}"/>
          </ac:spMkLst>
        </pc:spChg>
        <pc:spChg chg="add del mod">
          <ac:chgData name="Josiah Smith" userId="4af037b2e1e3ed2d" providerId="LiveId" clId="{8B18EFBB-B342-4DDF-9C1E-19D9AF9BECDF}" dt="2021-04-29T19:36:02.819" v="3327"/>
          <ac:spMkLst>
            <pc:docMk/>
            <pc:sldMk cId="60168939" sldId="809"/>
            <ac:spMk id="5" creationId="{585E1DCC-7EC2-4104-97D3-9C793062769C}"/>
          </ac:spMkLst>
        </pc:spChg>
        <pc:picChg chg="add mod">
          <ac:chgData name="Josiah Smith" userId="4af037b2e1e3ed2d" providerId="LiveId" clId="{8B18EFBB-B342-4DDF-9C1E-19D9AF9BECDF}" dt="2021-04-29T19:36:02.819" v="3327"/>
          <ac:picMkLst>
            <pc:docMk/>
            <pc:sldMk cId="60168939" sldId="809"/>
            <ac:picMk id="7" creationId="{3A75D3BF-8D4F-4A5C-B9D6-D5AE3C205FC2}"/>
          </ac:picMkLst>
        </pc:picChg>
        <pc:picChg chg="del">
          <ac:chgData name="Josiah Smith" userId="4af037b2e1e3ed2d" providerId="LiveId" clId="{8B18EFBB-B342-4DDF-9C1E-19D9AF9BECDF}" dt="2021-04-29T19:35:58.338" v="3326" actId="478"/>
          <ac:picMkLst>
            <pc:docMk/>
            <pc:sldMk cId="60168939" sldId="809"/>
            <ac:picMk id="9" creationId="{23F50650-462A-44C7-9EA3-060D21BE4319}"/>
          </ac:picMkLst>
        </pc:picChg>
      </pc:sldChg>
      <pc:sldChg chg="addSp delSp modSp add del mod">
        <pc:chgData name="Josiah Smith" userId="4af037b2e1e3ed2d" providerId="LiveId" clId="{8B18EFBB-B342-4DDF-9C1E-19D9AF9BECDF}" dt="2021-04-29T19:39:40.936" v="3333" actId="47"/>
        <pc:sldMkLst>
          <pc:docMk/>
          <pc:sldMk cId="3673218492" sldId="810"/>
        </pc:sldMkLst>
        <pc:spChg chg="add del mod">
          <ac:chgData name="Josiah Smith" userId="4af037b2e1e3ed2d" providerId="LiveId" clId="{8B18EFBB-B342-4DDF-9C1E-19D9AF9BECDF}" dt="2021-04-29T19:36:08.454" v="3329"/>
          <ac:spMkLst>
            <pc:docMk/>
            <pc:sldMk cId="3673218492" sldId="810"/>
            <ac:spMk id="5" creationId="{E6BB968F-175F-478B-9196-0B318FCA26CE}"/>
          </ac:spMkLst>
        </pc:spChg>
        <pc:picChg chg="add mod">
          <ac:chgData name="Josiah Smith" userId="4af037b2e1e3ed2d" providerId="LiveId" clId="{8B18EFBB-B342-4DDF-9C1E-19D9AF9BECDF}" dt="2021-04-29T19:36:08.454" v="3329"/>
          <ac:picMkLst>
            <pc:docMk/>
            <pc:sldMk cId="3673218492" sldId="810"/>
            <ac:picMk id="7" creationId="{F5C8798D-FBC2-42BA-8369-A50CBEC13903}"/>
          </ac:picMkLst>
        </pc:picChg>
        <pc:picChg chg="del">
          <ac:chgData name="Josiah Smith" userId="4af037b2e1e3ed2d" providerId="LiveId" clId="{8B18EFBB-B342-4DDF-9C1E-19D9AF9BECDF}" dt="2021-04-29T19:36:06.707" v="3328" actId="478"/>
          <ac:picMkLst>
            <pc:docMk/>
            <pc:sldMk cId="3673218492" sldId="810"/>
            <ac:picMk id="9" creationId="{23F50650-462A-44C7-9EA3-060D21BE4319}"/>
          </ac:picMkLst>
        </pc:picChg>
      </pc:sldChg>
      <pc:sldChg chg="addSp delSp modSp add mod">
        <pc:chgData name="Josiah Smith" userId="4af037b2e1e3ed2d" providerId="LiveId" clId="{8B18EFBB-B342-4DDF-9C1E-19D9AF9BECDF}" dt="2021-04-29T20:14:35.332" v="4123"/>
        <pc:sldMkLst>
          <pc:docMk/>
          <pc:sldMk cId="4236039093" sldId="811"/>
        </pc:sldMkLst>
        <pc:spChg chg="add del mod">
          <ac:chgData name="Josiah Smith" userId="4af037b2e1e3ed2d" providerId="LiveId" clId="{8B18EFBB-B342-4DDF-9C1E-19D9AF9BECDF}" dt="2021-04-29T20:14:27.099" v="4121"/>
          <ac:spMkLst>
            <pc:docMk/>
            <pc:sldMk cId="4236039093" sldId="811"/>
            <ac:spMk id="3" creationId="{695A4358-68BA-4F47-97A1-B5F316B726DA}"/>
          </ac:spMkLst>
        </pc:spChg>
        <pc:spChg chg="add del mod">
          <ac:chgData name="Josiah Smith" userId="4af037b2e1e3ed2d" providerId="LiveId" clId="{8B18EFBB-B342-4DDF-9C1E-19D9AF9BECDF}" dt="2021-04-29T20:14:35.332" v="4123"/>
          <ac:spMkLst>
            <pc:docMk/>
            <pc:sldMk cId="4236039093" sldId="811"/>
            <ac:spMk id="9" creationId="{FF98634B-E88C-490D-A8A2-1D9EF4F1B79C}"/>
          </ac:spMkLst>
        </pc:spChg>
        <pc:picChg chg="del">
          <ac:chgData name="Josiah Smith" userId="4af037b2e1e3ed2d" providerId="LiveId" clId="{8B18EFBB-B342-4DDF-9C1E-19D9AF9BECDF}" dt="2021-04-29T20:14:33.519" v="4122" actId="478"/>
          <ac:picMkLst>
            <pc:docMk/>
            <pc:sldMk cId="4236039093" sldId="811"/>
            <ac:picMk id="5" creationId="{78DF308D-F237-4E0E-8844-2AB9EA024A76}"/>
          </ac:picMkLst>
        </pc:picChg>
        <pc:picChg chg="del">
          <ac:chgData name="Josiah Smith" userId="4af037b2e1e3ed2d" providerId="LiveId" clId="{8B18EFBB-B342-4DDF-9C1E-19D9AF9BECDF}" dt="2021-04-29T20:14:25.433" v="4120" actId="478"/>
          <ac:picMkLst>
            <pc:docMk/>
            <pc:sldMk cId="4236039093" sldId="811"/>
            <ac:picMk id="6" creationId="{33F442C6-4386-4233-B124-CA9AB5AFEFEB}"/>
          </ac:picMkLst>
        </pc:picChg>
        <pc:picChg chg="add mod">
          <ac:chgData name="Josiah Smith" userId="4af037b2e1e3ed2d" providerId="LiveId" clId="{8B18EFBB-B342-4DDF-9C1E-19D9AF9BECDF}" dt="2021-04-29T20:14:27.099" v="4121"/>
          <ac:picMkLst>
            <pc:docMk/>
            <pc:sldMk cId="4236039093" sldId="811"/>
            <ac:picMk id="7" creationId="{FF937369-FEC0-4B01-8C36-1F349BDF4238}"/>
          </ac:picMkLst>
        </pc:picChg>
        <pc:picChg chg="add mod">
          <ac:chgData name="Josiah Smith" userId="4af037b2e1e3ed2d" providerId="LiveId" clId="{8B18EFBB-B342-4DDF-9C1E-19D9AF9BECDF}" dt="2021-04-29T20:14:35.332" v="4123"/>
          <ac:picMkLst>
            <pc:docMk/>
            <pc:sldMk cId="4236039093" sldId="811"/>
            <ac:picMk id="10" creationId="{4F144487-98E2-482B-B6DA-A9D641960385}"/>
          </ac:picMkLst>
        </pc:picChg>
      </pc:sldChg>
      <pc:sldChg chg="addSp delSp modSp add mod">
        <pc:chgData name="Josiah Smith" userId="4af037b2e1e3ed2d" providerId="LiveId" clId="{8B18EFBB-B342-4DDF-9C1E-19D9AF9BECDF}" dt="2021-04-29T20:17:38.923" v="4206" actId="122"/>
        <pc:sldMkLst>
          <pc:docMk/>
          <pc:sldMk cId="515462781" sldId="812"/>
        </pc:sldMkLst>
        <pc:spChg chg="add del mod">
          <ac:chgData name="Josiah Smith" userId="4af037b2e1e3ed2d" providerId="LiveId" clId="{8B18EFBB-B342-4DDF-9C1E-19D9AF9BECDF}" dt="2021-04-29T20:15:08.810" v="4125"/>
          <ac:spMkLst>
            <pc:docMk/>
            <pc:sldMk cId="515462781" sldId="812"/>
            <ac:spMk id="3" creationId="{027666F2-3BE9-453C-B630-ECCF61BF8EC2}"/>
          </ac:spMkLst>
        </pc:spChg>
        <pc:spChg chg="add del mod">
          <ac:chgData name="Josiah Smith" userId="4af037b2e1e3ed2d" providerId="LiveId" clId="{8B18EFBB-B342-4DDF-9C1E-19D9AF9BECDF}" dt="2021-04-29T20:15:45.451" v="4127"/>
          <ac:spMkLst>
            <pc:docMk/>
            <pc:sldMk cId="515462781" sldId="812"/>
            <ac:spMk id="7" creationId="{48D7E039-3266-4F4F-92BE-96977600B133}"/>
          </ac:spMkLst>
        </pc:spChg>
        <pc:spChg chg="add mod">
          <ac:chgData name="Josiah Smith" userId="4af037b2e1e3ed2d" providerId="LiveId" clId="{8B18EFBB-B342-4DDF-9C1E-19D9AF9BECDF}" dt="2021-04-29T20:17:38.923" v="4206" actId="122"/>
          <ac:spMkLst>
            <pc:docMk/>
            <pc:sldMk cId="515462781" sldId="812"/>
            <ac:spMk id="10" creationId="{AF8A7FAA-44AD-443C-93B6-A46E550CF9F0}"/>
          </ac:spMkLst>
        </pc:spChg>
        <pc:picChg chg="add mod">
          <ac:chgData name="Josiah Smith" userId="4af037b2e1e3ed2d" providerId="LiveId" clId="{8B18EFBB-B342-4DDF-9C1E-19D9AF9BECDF}" dt="2021-04-29T20:15:08.810" v="4125"/>
          <ac:picMkLst>
            <pc:docMk/>
            <pc:sldMk cId="515462781" sldId="812"/>
            <ac:picMk id="5" creationId="{00B997BE-41CD-4F76-8875-D4E696E46E77}"/>
          </ac:picMkLst>
        </pc:picChg>
        <pc:picChg chg="add mod">
          <ac:chgData name="Josiah Smith" userId="4af037b2e1e3ed2d" providerId="LiveId" clId="{8B18EFBB-B342-4DDF-9C1E-19D9AF9BECDF}" dt="2021-04-29T20:17:21.958" v="4178" actId="1076"/>
          <ac:picMkLst>
            <pc:docMk/>
            <pc:sldMk cId="515462781" sldId="812"/>
            <ac:picMk id="8" creationId="{33A6F636-BD8B-49DA-8082-A6F6AA386C10}"/>
          </ac:picMkLst>
        </pc:picChg>
        <pc:picChg chg="add mod modCrop">
          <ac:chgData name="Josiah Smith" userId="4af037b2e1e3ed2d" providerId="LiveId" clId="{8B18EFBB-B342-4DDF-9C1E-19D9AF9BECDF}" dt="2021-04-29T20:17:28.645" v="4182" actId="1076"/>
          <ac:picMkLst>
            <pc:docMk/>
            <pc:sldMk cId="515462781" sldId="812"/>
            <ac:picMk id="9" creationId="{455DE47A-796C-4505-9D6D-0ADB35E9CA78}"/>
          </ac:picMkLst>
        </pc:picChg>
        <pc:picChg chg="del">
          <ac:chgData name="Josiah Smith" userId="4af037b2e1e3ed2d" providerId="LiveId" clId="{8B18EFBB-B342-4DDF-9C1E-19D9AF9BECDF}" dt="2021-04-29T20:15:06.923" v="4124" actId="478"/>
          <ac:picMkLst>
            <pc:docMk/>
            <pc:sldMk cId="515462781" sldId="812"/>
            <ac:picMk id="11" creationId="{69FC76A1-45C7-480B-87A8-E9D6C582F84F}"/>
          </ac:picMkLst>
        </pc:picChg>
        <pc:picChg chg="del">
          <ac:chgData name="Josiah Smith" userId="4af037b2e1e3ed2d" providerId="LiveId" clId="{8B18EFBB-B342-4DDF-9C1E-19D9AF9BECDF}" dt="2021-04-29T20:15:11.775" v="4126" actId="478"/>
          <ac:picMkLst>
            <pc:docMk/>
            <pc:sldMk cId="515462781" sldId="812"/>
            <ac:picMk id="12" creationId="{4F134CD6-40AC-4876-BF7F-35F8D48626A4}"/>
          </ac:picMkLst>
        </pc:picChg>
      </pc:sldChg>
      <pc:sldChg chg="addSp delSp modSp add mod">
        <pc:chgData name="Josiah Smith" userId="4af037b2e1e3ed2d" providerId="LiveId" clId="{8B18EFBB-B342-4DDF-9C1E-19D9AF9BECDF}" dt="2021-04-29T19:43:33.072" v="3381" actId="20577"/>
        <pc:sldMkLst>
          <pc:docMk/>
          <pc:sldMk cId="4287339294" sldId="813"/>
        </pc:sldMkLst>
        <pc:spChg chg="mod">
          <ac:chgData name="Josiah Smith" userId="4af037b2e1e3ed2d" providerId="LiveId" clId="{8B18EFBB-B342-4DDF-9C1E-19D9AF9BECDF}" dt="2021-04-29T19:43:33.072" v="3381" actId="20577"/>
          <ac:spMkLst>
            <pc:docMk/>
            <pc:sldMk cId="4287339294" sldId="813"/>
            <ac:spMk id="3" creationId="{78924894-A4E3-44D6-8A18-45CDCCA85FCE}"/>
          </ac:spMkLst>
        </pc:spChg>
        <pc:spChg chg="add del mod">
          <ac:chgData name="Josiah Smith" userId="4af037b2e1e3ed2d" providerId="LiveId" clId="{8B18EFBB-B342-4DDF-9C1E-19D9AF9BECDF}" dt="2021-04-29T19:39:39.021" v="3332"/>
          <ac:spMkLst>
            <pc:docMk/>
            <pc:sldMk cId="4287339294" sldId="813"/>
            <ac:spMk id="5" creationId="{E5737A9F-AAD9-4E0D-9D7B-3B9721C3186B}"/>
          </ac:spMkLst>
        </pc:spChg>
        <pc:picChg chg="del">
          <ac:chgData name="Josiah Smith" userId="4af037b2e1e3ed2d" providerId="LiveId" clId="{8B18EFBB-B342-4DDF-9C1E-19D9AF9BECDF}" dt="2021-04-29T19:39:36.896" v="3331" actId="478"/>
          <ac:picMkLst>
            <pc:docMk/>
            <pc:sldMk cId="4287339294" sldId="813"/>
            <ac:picMk id="7" creationId="{3A75D3BF-8D4F-4A5C-B9D6-D5AE3C205FC2}"/>
          </ac:picMkLst>
        </pc:picChg>
        <pc:picChg chg="add mod">
          <ac:chgData name="Josiah Smith" userId="4af037b2e1e3ed2d" providerId="LiveId" clId="{8B18EFBB-B342-4DDF-9C1E-19D9AF9BECDF}" dt="2021-04-29T19:39:39.021" v="3332"/>
          <ac:picMkLst>
            <pc:docMk/>
            <pc:sldMk cId="4287339294" sldId="813"/>
            <ac:picMk id="8" creationId="{4C76CE81-DB8A-49A8-B019-3D6CDD4F4926}"/>
          </ac:picMkLst>
        </pc:picChg>
      </pc:sldChg>
    </pc:docChg>
  </pc:docChgLst>
  <pc:docChgLst>
    <pc:chgData name="Josiah Smith" userId="4af037b2e1e3ed2d" providerId="LiveId" clId="{E25FE8B7-FB13-4478-9881-2A2D61280625}"/>
    <pc:docChg chg="modSld">
      <pc:chgData name="Josiah Smith" userId="4af037b2e1e3ed2d" providerId="LiveId" clId="{E25FE8B7-FB13-4478-9881-2A2D61280625}" dt="2021-05-12T21:25:46.057" v="10" actId="20577"/>
      <pc:docMkLst>
        <pc:docMk/>
      </pc:docMkLst>
      <pc:sldChg chg="modSp mod modNotesTx">
        <pc:chgData name="Josiah Smith" userId="4af037b2e1e3ed2d" providerId="LiveId" clId="{E25FE8B7-FB13-4478-9881-2A2D61280625}" dt="2021-05-12T21:25:46.057" v="10" actId="20577"/>
        <pc:sldMkLst>
          <pc:docMk/>
          <pc:sldMk cId="515462781" sldId="812"/>
        </pc:sldMkLst>
        <pc:picChg chg="mod">
          <ac:chgData name="Josiah Smith" userId="4af037b2e1e3ed2d" providerId="LiveId" clId="{E25FE8B7-FB13-4478-9881-2A2D61280625}" dt="2021-05-12T21:25:23.339" v="6" actId="1076"/>
          <ac:picMkLst>
            <pc:docMk/>
            <pc:sldMk cId="515462781" sldId="812"/>
            <ac:picMk id="9" creationId="{455DE47A-796C-4505-9D6D-0ADB35E9CA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A534-6E53-48E3-B16C-51607E3058D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FC0E-1172-485B-9364-FB619B73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0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FC0E-1172-485B-9364-FB619B7325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EF3-20EC-4B40-8C52-B02E51BB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6A56-A711-4EFB-9008-12A190DB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C6E8E-1935-4F55-80D3-8677033F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1" name="Picture 2" descr="Image result for txace logo">
            <a:extLst>
              <a:ext uri="{FF2B5EF4-FFF2-40B4-BE49-F238E27FC236}">
                <a16:creationId xmlns:a16="http://schemas.microsoft.com/office/drawing/2014/main" id="{F670D7AB-27B3-48B7-851E-EB59DFF1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DB75AD7-846F-46EC-85E8-01AA68903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xas Instrum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1" y="114483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4">
            <a:extLst>
              <a:ext uri="{FF2B5EF4-FFF2-40B4-BE49-F238E27FC236}">
                <a16:creationId xmlns:a16="http://schemas.microsoft.com/office/drawing/2014/main" id="{5E10CE43-D217-4301-BE1E-29355B134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5735637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95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B0BF-0281-4161-86DB-2D0C88E4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50025"/>
            <a:ext cx="10515600" cy="47269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D8349-6711-4678-8928-EA1495F4AFE8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935D1-CEA8-4C45-8298-4380C8A6B44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E8942FB2-C42B-433A-814C-78919B3EB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36F1D2-A57C-4AA4-BFD9-8FB9855E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4" name="Picture 2" descr="Image result for txace logo">
            <a:extLst>
              <a:ext uri="{FF2B5EF4-FFF2-40B4-BE49-F238E27FC236}">
                <a16:creationId xmlns:a16="http://schemas.microsoft.com/office/drawing/2014/main" id="{4094FB86-CBD3-4857-B21C-94D12773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5B5118-639C-42E0-9C23-4DCB5EFD350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B51D1A35-78EA-43E6-862E-AEC06BA4E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93E557-7D8D-44E6-8336-B54E5B4A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1A75-67C2-4436-BB7A-70CCBD92F44C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319408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A156-600E-47CB-836B-9B6B1E1A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FC7E-89B7-4135-AB88-ECE04D4D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B9216F02-A344-4E41-ABFD-362E34D86E4D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96122-A4B1-405D-9517-6430D102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B46-450F-4966-A32E-3E725145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10515600" cy="473410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70BAF-60FE-4388-A0E9-A6B275AE6919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8396DAE8-625F-482E-9121-4AA3A0AFE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D62E13-8474-45A5-8EA8-564E4FF82775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C4C260-DBB5-4408-A5D2-713CD463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20" name="Picture 2" descr="Image result for txace logo">
            <a:extLst>
              <a:ext uri="{FF2B5EF4-FFF2-40B4-BE49-F238E27FC236}">
                <a16:creationId xmlns:a16="http://schemas.microsoft.com/office/drawing/2014/main" id="{AC1E6C25-E820-4C52-8A9B-62B39DAA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70879C8-FD1A-48AA-9613-1B98F4BBC337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21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764F227E-885D-48DE-BAF5-46787A631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1D04-A2AB-424F-B7ED-9C245BEC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0C6F-1901-4367-8744-4FCF5070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7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A94-F55A-48E1-9E53-92D36B9D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5D3B5-9A2E-491C-98BA-03DA3815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025"/>
            <a:ext cx="5181600" cy="47269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F909E-2673-4BFC-976A-78A5AB015726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CEA8D-FD52-444B-9803-8FFB0EA35C6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5CEA8-E8F1-4D9D-A23D-71CDEAE2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5" name="Picture 2" descr="Image result for txace logo">
            <a:extLst>
              <a:ext uri="{FF2B5EF4-FFF2-40B4-BE49-F238E27FC236}">
                <a16:creationId xmlns:a16="http://schemas.microsoft.com/office/drawing/2014/main" id="{C617A837-1BDC-42B2-B477-FD75423B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909B1B4-9FBB-40D9-8FD8-103FC9AEB11B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7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3429786-728A-44A8-8C50-79C5316C0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4">
            <a:extLst>
              <a:ext uri="{FF2B5EF4-FFF2-40B4-BE49-F238E27FC236}">
                <a16:creationId xmlns:a16="http://schemas.microsoft.com/office/drawing/2014/main" id="{E927C54E-9594-43B9-ACFF-1A3592A82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3226E4-DF82-4F58-B687-6F3D441A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81BC6B-3F65-4F32-8477-2E951CEFE589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25868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3EDA-E21E-4418-82BD-ED66C5D8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47559"/>
            <a:ext cx="5157787" cy="381241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C930-09FB-488D-A3A2-112E15B8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914631"/>
            <a:ext cx="5157787" cy="4275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6EF8-14CB-4361-99A7-D90268F3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447559"/>
            <a:ext cx="5183188" cy="381241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151-6D0E-4281-83AC-405FC26D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914631"/>
            <a:ext cx="5183188" cy="4275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0D8A0-9CD6-45CF-B0E2-1FBE9F39EA69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4156-A1A3-428F-A636-021FF48A172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0F7B73-4F2A-4096-96F1-9B8A35C4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7" name="Picture 2" descr="Image result for txace logo">
            <a:extLst>
              <a:ext uri="{FF2B5EF4-FFF2-40B4-BE49-F238E27FC236}">
                <a16:creationId xmlns:a16="http://schemas.microsoft.com/office/drawing/2014/main" id="{8E7CCF3D-39B7-4217-9834-1AD3A710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9E46FB2-ECD0-4E5F-BEBC-9CA109460D25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9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FC17B6FF-6501-463A-8C4C-2738D1F4C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4">
            <a:extLst>
              <a:ext uri="{FF2B5EF4-FFF2-40B4-BE49-F238E27FC236}">
                <a16:creationId xmlns:a16="http://schemas.microsoft.com/office/drawing/2014/main" id="{DA82CB24-50D5-48F8-A2A0-F7DAD25D4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90E2C0-76BE-4160-8078-8D1FCE99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C6E09-0440-4B73-A4A4-3C570BA55A6B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25535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C409E69-3B55-4B66-88E3-3F4C737A1C9C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099AC-FA1F-4674-A973-EE763792A9A3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A7EDE-7B89-4313-97C4-A8331405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3" name="Picture 2" descr="Image result for txace logo">
            <a:extLst>
              <a:ext uri="{FF2B5EF4-FFF2-40B4-BE49-F238E27FC236}">
                <a16:creationId xmlns:a16="http://schemas.microsoft.com/office/drawing/2014/main" id="{3202B9CA-2CF6-4414-BCBF-D16D7EF6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71882F-A3E3-4AFD-8538-3F8D3F5B972F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5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6537299E-5A2C-4164-82E8-E05A25DAC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CA79651E-BE90-4485-8E1B-0665CA862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A13B62-38CE-4A5A-A90C-5AC7E99A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6923A-CDF1-473B-95EA-E9987165811B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28519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9F505-5B33-4080-9F12-0BD8E3E64065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3B68F-CDA3-467A-89A4-C8E1EAB3567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2124A-0A79-4B21-B116-E2C901E9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2" name="Picture 2" descr="Image result for txace logo">
            <a:extLst>
              <a:ext uri="{FF2B5EF4-FFF2-40B4-BE49-F238E27FC236}">
                <a16:creationId xmlns:a16="http://schemas.microsoft.com/office/drawing/2014/main" id="{46223BCD-1053-4E04-B4AB-EBEFDD87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614419-455F-469F-B83D-13A9E450991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/>
          </a:p>
        </p:txBody>
      </p:sp>
      <p:pic>
        <p:nvPicPr>
          <p:cNvPr id="14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BFACAB19-EC38-4ED2-ACF0-F61CC5A7E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601937F0-62F7-4960-A6A0-DE111392C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D94EA-ED0E-4312-8135-09A07F1FFC45}"/>
              </a:ext>
            </a:extLst>
          </p:cNvPr>
          <p:cNvSpPr/>
          <p:nvPr/>
        </p:nvSpPr>
        <p:spPr>
          <a:xfrm>
            <a:off x="10528019" y="6410648"/>
            <a:ext cx="88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J. W. Smith</a:t>
            </a:r>
          </a:p>
        </p:txBody>
      </p:sp>
    </p:spTree>
    <p:extLst>
      <p:ext uri="{BB962C8B-B14F-4D97-AF65-F5344CB8AC3E}">
        <p14:creationId xmlns:p14="http://schemas.microsoft.com/office/powerpoint/2010/main" val="1653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30A6-9E7D-49DC-8082-63ADC820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3747-2CFC-4CA5-BFC8-24F4E15C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C7A2-0D79-4751-85EB-6EB93EB7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7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B07-5549-4AC5-9E77-88F25FF1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EAEDB-FF9D-4A39-A513-B40AFF08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740-C92F-410A-BCD5-CBEB6E14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A86D4-1905-4B50-BAC5-6C72C90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DD9F-F11F-4EE5-8AF6-C21E4EE0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13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1533-790A-4710-84D4-A12BBD5A9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Algorithms for THz Sensing and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D8FC-099A-428F-A111-C6148092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Murat Torlak and </a:t>
            </a:r>
            <a:r>
              <a:rPr lang="en-US" dirty="0" err="1"/>
              <a:t>Yiorgos</a:t>
            </a:r>
            <a:r>
              <a:rPr lang="en-US" dirty="0"/>
              <a:t> Makris</a:t>
            </a:r>
          </a:p>
          <a:p>
            <a:endParaRPr lang="en-US" dirty="0"/>
          </a:p>
          <a:p>
            <a:r>
              <a:rPr lang="en-US" dirty="0"/>
              <a:t>May 3</a:t>
            </a:r>
            <a:r>
              <a:rPr lang="en-US" baseline="30000" dirty="0"/>
              <a:t>rd</a:t>
            </a:r>
            <a:r>
              <a:rPr lang="en-US" dirty="0"/>
              <a:t>, 2021 Review</a:t>
            </a:r>
          </a:p>
        </p:txBody>
      </p:sp>
    </p:spTree>
    <p:extLst>
      <p:ext uri="{BB962C8B-B14F-4D97-AF65-F5344CB8AC3E}">
        <p14:creationId xmlns:p14="http://schemas.microsoft.com/office/powerpoint/2010/main" val="268305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E35-81C1-415C-91A4-67DD416B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– Position Errors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A28DEC-44BC-4B7E-8D8F-9D24501FB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034" y="1443038"/>
            <a:ext cx="10247932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57510C-C3AD-47F6-B49F-B1BF5A5BE9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Synthetic array created along the </a:t>
                </a:r>
                <a:r>
                  <a:rPr lang="en-US" i="1" dirty="0"/>
                  <a:t>x-y </a:t>
                </a:r>
                <a:r>
                  <a:rPr lang="en-US" dirty="0"/>
                  <a:t>axes</a:t>
                </a:r>
              </a:p>
              <a:p>
                <a:r>
                  <a:rPr lang="en-US" dirty="0"/>
                  <a:t>2-D target in the </a:t>
                </a:r>
                <a:r>
                  <a:rPr lang="en-US" i="1" dirty="0"/>
                  <a:t>x-y</a:t>
                </a:r>
                <a:r>
                  <a:rPr lang="en-US" dirty="0"/>
                  <a:t> plane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are both “cross-range”</a:t>
                </a:r>
              </a:p>
              <a:p>
                <a:r>
                  <a:rPr lang="en-US" dirty="0"/>
                  <a:t>No range/depth information</a:t>
                </a:r>
              </a:p>
              <a:p>
                <a:r>
                  <a:rPr lang="en-US" dirty="0"/>
                  <a:t>Envelope scanning scenario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57510C-C3AD-47F6-B49F-B1BF5A5BE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199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BE385B-BB69-420E-882A-333D79C32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03762"/>
            <a:ext cx="5181600" cy="4418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1C862-340C-4051-93D4-D55094CF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Planar Scanning 2-D Imaging (Envelope)</a:t>
            </a:r>
          </a:p>
        </p:txBody>
      </p:sp>
    </p:spTree>
    <p:extLst>
      <p:ext uri="{BB962C8B-B14F-4D97-AF65-F5344CB8AC3E}">
        <p14:creationId xmlns:p14="http://schemas.microsoft.com/office/powerpoint/2010/main" val="142516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F442C6-4386-4233-B124-CA9AB5AFEF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74125"/>
            <a:ext cx="5181600" cy="42892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F308D-F237-4E0E-8844-2AB9EA024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68569"/>
            <a:ext cx="5181600" cy="42892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6B0C2A-5181-484F-8AB8-D935F35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</a:t>
            </a:r>
            <a:r>
              <a:rPr lang="en-US" dirty="0"/>
              <a:t>Imaging Scenario</a:t>
            </a:r>
          </a:p>
        </p:txBody>
      </p:sp>
    </p:spTree>
    <p:extLst>
      <p:ext uri="{BB962C8B-B14F-4D97-AF65-F5344CB8AC3E}">
        <p14:creationId xmlns:p14="http://schemas.microsoft.com/office/powerpoint/2010/main" val="224219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9DF5A-9B16-4DDE-AD88-E3D278F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Non-Ideal Imaging Scenario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134CD6-40AC-4876-BF7F-35F8D4862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68569"/>
            <a:ext cx="5181600" cy="428921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9FC76A1-45C7-480B-87A8-E9D6C582F8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74125"/>
            <a:ext cx="5181600" cy="42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5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4894-A4E3-44D6-8A18-45CDCCA85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multiple “synthetic” datasets</a:t>
            </a:r>
          </a:p>
          <a:p>
            <a:pPr lvl="1"/>
            <a:r>
              <a:rPr lang="en-US" dirty="0"/>
              <a:t>Randomly placed points</a:t>
            </a:r>
          </a:p>
          <a:p>
            <a:pPr lvl="2"/>
            <a:r>
              <a:rPr lang="en-US" dirty="0"/>
              <a:t>Number of points randomly varied between samples</a:t>
            </a:r>
          </a:p>
          <a:p>
            <a:pPr lvl="1"/>
            <a:r>
              <a:rPr lang="en-US" dirty="0"/>
              <a:t>Solid targets (cutout or random shapes)</a:t>
            </a:r>
          </a:p>
          <a:p>
            <a:pPr lvl="2"/>
            <a:r>
              <a:rPr lang="en-US" dirty="0"/>
              <a:t>Randomly placed</a:t>
            </a:r>
          </a:p>
          <a:p>
            <a:pPr lvl="2"/>
            <a:r>
              <a:rPr lang="en-US" dirty="0"/>
              <a:t>Randomly sized</a:t>
            </a:r>
          </a:p>
          <a:p>
            <a:pPr lvl="1"/>
            <a:r>
              <a:rPr lang="en-US" dirty="0"/>
              <a:t>Both ideal and non-ideal antenna positions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0518-A30A-4B03-9974-D05148E0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75D3BF-8D4F-4A5C-B9D6-D5AE3C205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03762"/>
            <a:ext cx="5181600" cy="44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E9476-CFBD-4DEA-8410-B8D87B690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Synthetic array created along the </a:t>
            </a:r>
            <a:r>
              <a:rPr lang="en-US" i="1" dirty="0"/>
              <a:t>x-y </a:t>
            </a:r>
            <a:r>
              <a:rPr lang="en-US" dirty="0"/>
              <a:t>axes</a:t>
            </a:r>
          </a:p>
          <a:p>
            <a:r>
              <a:rPr lang="en-US" dirty="0"/>
              <a:t>3-D target in the </a:t>
            </a:r>
            <a:r>
              <a:rPr lang="en-US" i="1" dirty="0"/>
              <a:t>x-y-z </a:t>
            </a:r>
            <a:r>
              <a:rPr lang="en-US" dirty="0"/>
              <a:t>space</a:t>
            </a:r>
          </a:p>
          <a:p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 are both “cross-range”</a:t>
            </a:r>
          </a:p>
          <a:p>
            <a:r>
              <a:rPr lang="en-US" i="1" dirty="0"/>
              <a:t>z</a:t>
            </a:r>
            <a:r>
              <a:rPr lang="en-US" dirty="0"/>
              <a:t> – “range axis”</a:t>
            </a:r>
          </a:p>
          <a:p>
            <a:r>
              <a:rPr lang="en-US" dirty="0"/>
              <a:t>Depth is now included, at the cost of an added dimensionality of complexity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B96BE-1241-4A08-917E-F471265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Planar Scanning 3-D Imaging (Box Scanning)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48DC91A-279A-4A3B-8E62-D6CFD7BD7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93297"/>
            <a:ext cx="5181600" cy="4439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526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B0C2A-5181-484F-8AB8-D935F35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Imaging Scenario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37369-FEC0-4B01-8C36-1F349BDF4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3688"/>
            <a:ext cx="5181600" cy="399008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144487-98E2-482B-B6DA-A9D641960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18132"/>
            <a:ext cx="5181600" cy="39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3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9DF5A-9B16-4DDE-AD88-E3D278F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Non-Ideal Imaging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997BE-41CD-4F76-8875-D4E696E46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3688"/>
            <a:ext cx="5181600" cy="399008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A6F636-BD8B-49DA-8082-A6F6AA386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18132"/>
            <a:ext cx="5181600" cy="3990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DE47A-796C-4505-9D6D-0ADB35E9C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7" t="21392" r="34211" b="20426"/>
          <a:stretch/>
        </p:blipFill>
        <p:spPr>
          <a:xfrm>
            <a:off x="4983662" y="4436533"/>
            <a:ext cx="1384521" cy="1371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A7FAA-44AD-443C-93B6-A46E550CF9F0}"/>
              </a:ext>
            </a:extLst>
          </p:cNvPr>
          <p:cNvSpPr txBox="1"/>
          <p:nvPr/>
        </p:nvSpPr>
        <p:spPr>
          <a:xfrm>
            <a:off x="4887976" y="5808218"/>
            <a:ext cx="256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Shapes lost definition</a:t>
            </a:r>
          </a:p>
        </p:txBody>
      </p:sp>
    </p:spTree>
    <p:extLst>
      <p:ext uri="{BB962C8B-B14F-4D97-AF65-F5344CB8AC3E}">
        <p14:creationId xmlns:p14="http://schemas.microsoft.com/office/powerpoint/2010/main" val="51546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4894-A4E3-44D6-8A18-45CDCCA85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multiple “synthetic” datasets</a:t>
            </a:r>
          </a:p>
          <a:p>
            <a:pPr lvl="1"/>
            <a:r>
              <a:rPr lang="en-US" dirty="0"/>
              <a:t>Randomly placed points</a:t>
            </a:r>
          </a:p>
          <a:p>
            <a:pPr lvl="2"/>
            <a:r>
              <a:rPr lang="en-US" dirty="0"/>
              <a:t>Number of points randomly varied between samples</a:t>
            </a:r>
          </a:p>
          <a:p>
            <a:pPr lvl="1"/>
            <a:r>
              <a:rPr lang="en-US" dirty="0"/>
              <a:t>Solid targets (cutout or random shapes)</a:t>
            </a:r>
          </a:p>
          <a:p>
            <a:pPr lvl="2"/>
            <a:r>
              <a:rPr lang="en-US" dirty="0"/>
              <a:t>Randomly placed</a:t>
            </a:r>
          </a:p>
          <a:p>
            <a:pPr lvl="2"/>
            <a:r>
              <a:rPr lang="en-US" dirty="0"/>
              <a:t>Randomly sized</a:t>
            </a:r>
          </a:p>
          <a:p>
            <a:pPr lvl="1"/>
            <a:r>
              <a:rPr lang="en-US" dirty="0"/>
              <a:t>Both ideal and non-ideal antenna positions</a:t>
            </a:r>
          </a:p>
          <a:p>
            <a:r>
              <a:rPr lang="en-US" dirty="0"/>
              <a:t>Constructing a “real” dataset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0518-A30A-4B03-9974-D05148E0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C76CE81-DB8A-49A8-B019-3D6CDD4F4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93297"/>
            <a:ext cx="5181600" cy="4439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33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F03-F453-4EF8-A496-CE359F0E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Image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C01E4-4DB7-421E-BF5A-C715A1CA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2579624" cy="4734106"/>
          </a:xfrm>
        </p:spPr>
        <p:txBody>
          <a:bodyPr>
            <a:normAutofit/>
          </a:bodyPr>
          <a:lstStyle/>
          <a:p>
            <a:r>
              <a:rPr lang="en-US" sz="2000" dirty="0"/>
              <a:t>Envelope Scenario</a:t>
            </a:r>
          </a:p>
          <a:p>
            <a:r>
              <a:rPr lang="en-US" sz="2000" dirty="0"/>
              <a:t>Can be used for either 2-D or 3-D imaging</a:t>
            </a:r>
          </a:p>
          <a:p>
            <a:r>
              <a:rPr lang="en-US" sz="2000" dirty="0"/>
              <a:t>Cutout in multiple positions</a:t>
            </a:r>
          </a:p>
          <a:p>
            <a:r>
              <a:rPr lang="en-US" sz="2000" dirty="0"/>
              <a:t>Can supplement the synthetic data to improve the training quality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F7699-259E-4C39-B1E5-A58367A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13" y="1436986"/>
            <a:ext cx="2527005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9A5F8-5339-46CD-81F6-7FDF6332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14" y="3896834"/>
            <a:ext cx="2527004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E7B7C-AADD-4927-B385-B1D5CE737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789" y="3896834"/>
            <a:ext cx="2527005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EE758-56DC-4D59-BFD4-96CBB8AB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789" y="1436986"/>
            <a:ext cx="2527005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5BD9C-40BB-46F1-A408-8FD1D13A8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865" y="1436986"/>
            <a:ext cx="2527005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143186-E024-4C27-B328-96B07C55F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864" y="3896834"/>
            <a:ext cx="252700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816-56F6-41CE-834F-0037974B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61A8-1ADD-4CF4-9381-A977A7C8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Assisting with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Collection for Various Scenarios</a:t>
            </a:r>
          </a:p>
          <a:p>
            <a:pPr lvl="1"/>
            <a:r>
              <a:rPr lang="en-US" dirty="0"/>
              <a:t>1-D Linear Scanning 2-D Imaging</a:t>
            </a:r>
          </a:p>
          <a:p>
            <a:pPr lvl="1"/>
            <a:r>
              <a:rPr lang="en-US" dirty="0"/>
              <a:t>2-D Linear Scanning 2-D Imaging</a:t>
            </a:r>
          </a:p>
          <a:p>
            <a:pPr lvl="1"/>
            <a:r>
              <a:rPr lang="en-US" dirty="0"/>
              <a:t>2-D Linear Scanning 3-D Imaging</a:t>
            </a:r>
          </a:p>
          <a:p>
            <a:pPr lvl="1"/>
            <a:r>
              <a:rPr lang="en-US" dirty="0"/>
              <a:t>Collection of Real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8572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3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52DF-5286-482A-9B05-A7BBB7CF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7A0C-079E-47D9-B0F9-CD9D3667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synergy towards resolution-improving network architectures</a:t>
            </a:r>
          </a:p>
          <a:p>
            <a:endParaRPr lang="en-US" dirty="0"/>
          </a:p>
          <a:p>
            <a:r>
              <a:rPr lang="en-US" dirty="0"/>
              <a:t>Software pipeline in place for simulating large, meaningful datasets</a:t>
            </a:r>
          </a:p>
          <a:p>
            <a:pPr lvl="1"/>
            <a:r>
              <a:rPr lang="en-US" dirty="0"/>
              <a:t>Consider position-error imaging after optimizing ideal case</a:t>
            </a:r>
          </a:p>
          <a:p>
            <a:endParaRPr lang="en-US" dirty="0"/>
          </a:p>
          <a:p>
            <a:r>
              <a:rPr lang="en-US" dirty="0"/>
              <a:t>Collecting real data to supplement synthetic training sets</a:t>
            </a:r>
          </a:p>
        </p:txBody>
      </p:sp>
    </p:spTree>
    <p:extLst>
      <p:ext uri="{BB962C8B-B14F-4D97-AF65-F5344CB8AC3E}">
        <p14:creationId xmlns:p14="http://schemas.microsoft.com/office/powerpoint/2010/main" val="59039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6DB-B259-484A-9D71-F0F0650A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Assisting with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D293-629A-4A79-9A75-08602122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4505960" cy="4734106"/>
          </a:xfrm>
        </p:spPr>
        <p:txBody>
          <a:bodyPr/>
          <a:lstStyle/>
          <a:p>
            <a:r>
              <a:rPr lang="en-US" dirty="0"/>
              <a:t>Leverage Sparsity of Ground Truth Image</a:t>
            </a:r>
          </a:p>
          <a:p>
            <a:pPr lvl="1"/>
            <a:r>
              <a:rPr lang="en-US" dirty="0"/>
              <a:t>Input normalization</a:t>
            </a:r>
          </a:p>
          <a:p>
            <a:pPr lvl="2"/>
            <a:r>
              <a:rPr lang="en-US" dirty="0"/>
              <a:t>Zero mean, unit variance – use tanh</a:t>
            </a:r>
          </a:p>
          <a:p>
            <a:pPr lvl="2"/>
            <a:r>
              <a:rPr lang="en-US" dirty="0"/>
              <a:t>Normalize between [0,1] – use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Last Conv Layer</a:t>
            </a:r>
          </a:p>
          <a:p>
            <a:pPr lvl="1"/>
            <a:r>
              <a:rPr lang="en-US" dirty="0"/>
              <a:t>Depending on normalization, omit “batch normalization” and non-linear activation layer</a:t>
            </a:r>
          </a:p>
          <a:p>
            <a:pPr lvl="1"/>
            <a:r>
              <a:rPr lang="en-US" dirty="0"/>
              <a:t>Output images can be more easily scaled thereby improving convergence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04DC5F-CE97-4585-9076-99803EC5F976}"/>
              </a:ext>
            </a:extLst>
          </p:cNvPr>
          <p:cNvGrpSpPr/>
          <p:nvPr/>
        </p:nvGrpSpPr>
        <p:grpSpPr>
          <a:xfrm>
            <a:off x="5760720" y="1271620"/>
            <a:ext cx="5356352" cy="1883008"/>
            <a:chOff x="6449568" y="1273704"/>
            <a:chExt cx="5356352" cy="18830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8A335C-9111-455D-BBBB-C74E8DB4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426" y="1374634"/>
              <a:ext cx="2189607" cy="16306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8BA9DB-F56E-4B0C-8059-1328FFDDD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5897" y="1374634"/>
              <a:ext cx="2189606" cy="1630629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519F91C-FBA2-48A8-8542-90964D5304FD}"/>
                </a:ext>
              </a:extLst>
            </p:cNvPr>
            <p:cNvSpPr/>
            <p:nvPr/>
          </p:nvSpPr>
          <p:spPr>
            <a:xfrm>
              <a:off x="6449568" y="1273704"/>
              <a:ext cx="5356352" cy="1883008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2D5449-2C9C-453C-AC20-4CF12EFFEFC0}"/>
              </a:ext>
            </a:extLst>
          </p:cNvPr>
          <p:cNvGrpSpPr/>
          <p:nvPr/>
        </p:nvGrpSpPr>
        <p:grpSpPr>
          <a:xfrm>
            <a:off x="6027420" y="3212246"/>
            <a:ext cx="4505960" cy="3485226"/>
            <a:chOff x="5860796" y="3220374"/>
            <a:chExt cx="4505960" cy="3485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CDA4E3-84EC-49F9-9249-B641F751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0139" y="3441192"/>
              <a:ext cx="1520492" cy="30322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87669D-3763-4926-A16E-5F5509877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9486" y="3441192"/>
              <a:ext cx="1520492" cy="303224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6C2F8F-14C1-415D-AE25-CACEECC43ECA}"/>
                </a:ext>
              </a:extLst>
            </p:cNvPr>
            <p:cNvSpPr/>
            <p:nvPr/>
          </p:nvSpPr>
          <p:spPr>
            <a:xfrm>
              <a:off x="6114612" y="4850604"/>
              <a:ext cx="1951545" cy="73425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A3D4E-BBB2-4C98-97B4-39F49BF80234}"/>
                </a:ext>
              </a:extLst>
            </p:cNvPr>
            <p:cNvSpPr/>
            <p:nvPr/>
          </p:nvSpPr>
          <p:spPr>
            <a:xfrm>
              <a:off x="8098487" y="3729736"/>
              <a:ext cx="2019347" cy="143052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4F13AA-35E3-4407-BDE8-592F6B3658E3}"/>
                </a:ext>
              </a:extLst>
            </p:cNvPr>
            <p:cNvSpPr/>
            <p:nvPr/>
          </p:nvSpPr>
          <p:spPr>
            <a:xfrm>
              <a:off x="5860796" y="3220374"/>
              <a:ext cx="4505960" cy="348522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8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0908-1F4F-4744-BC75-2293DEBCA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Collection for Various 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D5728-F55B-43B5-810B-8821D9A16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12CBC-854C-41A5-A02F-25180486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Linear Scanning 2-D Imaging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97AEC6-781F-451C-AB18-453608F232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Synthetic array is created along the </a:t>
            </a:r>
            <a:r>
              <a:rPr lang="en-US" i="1" dirty="0"/>
              <a:t>y</a:t>
            </a:r>
            <a:r>
              <a:rPr lang="en-US" dirty="0"/>
              <a:t>-axis. </a:t>
            </a:r>
          </a:p>
          <a:p>
            <a:r>
              <a:rPr lang="en-US" dirty="0"/>
              <a:t>2-D target in the </a:t>
            </a:r>
            <a:r>
              <a:rPr lang="en-US" i="1" dirty="0"/>
              <a:t>y-z</a:t>
            </a:r>
            <a:r>
              <a:rPr lang="en-US" dirty="0"/>
              <a:t> plane</a:t>
            </a:r>
          </a:p>
          <a:p>
            <a:r>
              <a:rPr lang="en-US" i="1" dirty="0"/>
              <a:t>y</a:t>
            </a:r>
            <a:r>
              <a:rPr lang="en-US" dirty="0"/>
              <a:t> – “cross-range axis”</a:t>
            </a:r>
          </a:p>
          <a:p>
            <a:r>
              <a:rPr lang="en-US" i="1" dirty="0"/>
              <a:t>z </a:t>
            </a:r>
            <a:r>
              <a:rPr lang="en-US" dirty="0"/>
              <a:t>– “range axis” (depth)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11D61A6-C33F-425A-88A4-2F4249DE5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0481" y="1449388"/>
            <a:ext cx="5165037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57A025-8D98-45AA-BEE5-766A054F9D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8108" y="1914525"/>
            <a:ext cx="4541146" cy="410928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B7EBB6-A041-4122-A0A3-7EA9A220B8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3221" y="1914525"/>
            <a:ext cx="4541146" cy="41092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46959FE-94EF-476F-8FCF-1252FFE7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Range vs. Cross-Range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4A0B-8483-4313-97C2-ABF71070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Recovered 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ECA6C5-6F62-493C-B0B8-523804752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SAR Scanning Scenario</a:t>
            </a:r>
          </a:p>
        </p:txBody>
      </p:sp>
    </p:spTree>
    <p:extLst>
      <p:ext uri="{BB962C8B-B14F-4D97-AF65-F5344CB8AC3E}">
        <p14:creationId xmlns:p14="http://schemas.microsoft.com/office/powerpoint/2010/main" val="414270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A69174-7ED7-4322-A0C4-CA803D269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Antenna Position Errors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072DF8-7D54-4C48-BF4C-B489C08C9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5145" y="1914525"/>
            <a:ext cx="4907073" cy="42751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22BC-AF73-40C0-8143-AAE3D1869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Distortion in Recovered Images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79A955-4F40-4D31-A062-027874488F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3002" y="1914525"/>
            <a:ext cx="4901584" cy="427513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F724C0-7F69-42D4-B57C-15A3D443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Non-Ideal Imaging Scenario</a:t>
            </a:r>
          </a:p>
        </p:txBody>
      </p:sp>
    </p:spTree>
    <p:extLst>
      <p:ext uri="{BB962C8B-B14F-4D97-AF65-F5344CB8AC3E}">
        <p14:creationId xmlns:p14="http://schemas.microsoft.com/office/powerpoint/2010/main" val="1901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4894-A4E3-44D6-8A18-45CDCCA85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multiple “synthetic” datasets</a:t>
            </a:r>
          </a:p>
          <a:p>
            <a:pPr lvl="1"/>
            <a:r>
              <a:rPr lang="en-US" dirty="0"/>
              <a:t>Randomly placed points</a:t>
            </a:r>
          </a:p>
          <a:p>
            <a:pPr lvl="2"/>
            <a:r>
              <a:rPr lang="en-US" dirty="0"/>
              <a:t>Number of points randomly varied between samples</a:t>
            </a:r>
          </a:p>
          <a:p>
            <a:pPr lvl="1"/>
            <a:r>
              <a:rPr lang="en-US" dirty="0"/>
              <a:t>Both ideal and non-ideal antenna positions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0518-A30A-4B03-9974-D05148E0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F50650-462A-44C7-9EA3-060D21BE4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0481" y="1449388"/>
            <a:ext cx="5165037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95B0-C059-4205-B64A-2090C99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60F4E-48C0-47C9-A941-41B981904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86" y="1443038"/>
            <a:ext cx="10156228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8504"/>
      </p:ext>
    </p:extLst>
  </p:cSld>
  <p:clrMapOvr>
    <a:masterClrMapping/>
  </p:clrMapOvr>
</p:sld>
</file>

<file path=ppt/theme/theme1.xml><?xml version="1.0" encoding="utf-8"?>
<a:theme xmlns:a="http://schemas.openxmlformats.org/drawingml/2006/main" name="UTDJosiahResearchThemeTI">
  <a:themeElements>
    <a:clrScheme name="Custom 1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FF0000"/>
      </a:accent1>
      <a:accent2>
        <a:srgbClr val="000000"/>
      </a:accent2>
      <a:accent3>
        <a:srgbClr val="A5A5A5"/>
      </a:accent3>
      <a:accent4>
        <a:srgbClr val="FF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DJosiahResearchThemeTI" id="{A8DA667C-ECBD-4C34-A9B6-046F0327978F}" vid="{0C0696E5-93D3-4231-883E-BC06FC41E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UTDJosiahResearchThemeTI</Template>
  <TotalTime>193</TotalTime>
  <Words>436</Words>
  <Application>Microsoft Office PowerPoint</Application>
  <PresentationFormat>Widescreen</PresentationFormat>
  <Paragraphs>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UTDJosiahResearchThemeTI</vt:lpstr>
      <vt:lpstr>Advanced Algorithms for THz Sensing and Recognition</vt:lpstr>
      <vt:lpstr>Updates</vt:lpstr>
      <vt:lpstr>Assisting with Deep Learning</vt:lpstr>
      <vt:lpstr>Image Collection for Various Scenarios</vt:lpstr>
      <vt:lpstr>1-D Linear Scanning 2-D Imaging</vt:lpstr>
      <vt:lpstr>2-D Range vs. Cross-Range Images</vt:lpstr>
      <vt:lpstr>Non-Ideal Imaging Scenario</vt:lpstr>
      <vt:lpstr>Dataset Generation</vt:lpstr>
      <vt:lpstr>Preliminary Results</vt:lpstr>
      <vt:lpstr>Preliminary Results – Position Errors</vt:lpstr>
      <vt:lpstr>2-D Planar Scanning 2-D Imaging (Envelope)</vt:lpstr>
      <vt:lpstr>Ideal Imaging Scenario</vt:lpstr>
      <vt:lpstr>Non-Ideal Imaging Scenario</vt:lpstr>
      <vt:lpstr>Dataset Generation</vt:lpstr>
      <vt:lpstr>2-D Planar Scanning 3-D Imaging (Box Scanning)</vt:lpstr>
      <vt:lpstr>Ideal Imaging Scenario</vt:lpstr>
      <vt:lpstr>Non-Ideal Imaging Scenario</vt:lpstr>
      <vt:lpstr>Dataset Generation</vt:lpstr>
      <vt:lpstr>Real Image Dataset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FTRC Review April 5th, 2021</dc:title>
  <dc:creator>Josiah Smith</dc:creator>
  <cp:lastModifiedBy>Josiah Smith</cp:lastModifiedBy>
  <cp:revision>2</cp:revision>
  <dcterms:created xsi:type="dcterms:W3CDTF">2021-04-01T19:19:09Z</dcterms:created>
  <dcterms:modified xsi:type="dcterms:W3CDTF">2021-05-12T21:27:15Z</dcterms:modified>
</cp:coreProperties>
</file>