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58" r:id="rId4"/>
    <p:sldId id="256" r:id="rId5"/>
    <p:sldId id="259" r:id="rId6"/>
  </p:sldIdLst>
  <p:sldSz cx="9144000" cy="5143500" type="screen16x9"/>
  <p:notesSz cx="6858000" cy="9144000"/>
  <p:defaultTextStyle>
    <a:defPPr>
      <a:defRPr lang="it-I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146" d="100"/>
          <a:sy n="146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314450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77196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844"/>
            <a:ext cx="7886700" cy="994172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53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253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938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2589531"/>
            <a:ext cx="2949178" cy="16878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1654969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6200" y="1654969"/>
            <a:ext cx="4629150" cy="223631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424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0480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8C6B-E44B-9A4D-A7B4-EE4F6CB60A19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7BB0-F979-6043-A917-D7DE0A8B6F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2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734838" y="2404997"/>
            <a:ext cx="4146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Near-Field MIMO-ISAR Millimeter-Wave Imaging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22312" y="4171167"/>
            <a:ext cx="4146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Josiah W. Smith</a:t>
            </a:r>
          </a:p>
        </p:txBody>
      </p:sp>
    </p:spTree>
    <p:extLst>
      <p:ext uri="{BB962C8B-B14F-4D97-AF65-F5344CB8AC3E}">
        <p14:creationId xmlns:p14="http://schemas.microsoft.com/office/powerpoint/2010/main" val="161104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B769-B4E8-4500-BE51-950656FF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594B9-24DA-46EC-BC10-0DBE5CA18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1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58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98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8</Words>
  <Application>Microsoft Office PowerPoint</Application>
  <PresentationFormat>On-screen Show (16:9)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Josiah Smith</cp:lastModifiedBy>
  <cp:revision>5</cp:revision>
  <dcterms:created xsi:type="dcterms:W3CDTF">2020-07-31T09:08:26Z</dcterms:created>
  <dcterms:modified xsi:type="dcterms:W3CDTF">2020-08-26T16:32:54Z</dcterms:modified>
</cp:coreProperties>
</file>