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8" r:id="rId2"/>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pitchFamily="18" charset="0"/>
        <a:ea typeface="ＭＳ Ｐゴシック" charset="-128"/>
        <a:cs typeface="+mn-cs"/>
      </a:defRPr>
    </a:lvl1pPr>
    <a:lvl2pPr marL="457200" algn="l" rtl="0" fontAlgn="base">
      <a:spcBef>
        <a:spcPct val="0"/>
      </a:spcBef>
      <a:spcAft>
        <a:spcPct val="0"/>
      </a:spcAft>
      <a:defRPr sz="2400" kern="1200">
        <a:solidFill>
          <a:schemeClr val="tx1"/>
        </a:solidFill>
        <a:latin typeface="Times" pitchFamily="18" charset="0"/>
        <a:ea typeface="ＭＳ Ｐゴシック" charset="-128"/>
        <a:cs typeface="+mn-cs"/>
      </a:defRPr>
    </a:lvl2pPr>
    <a:lvl3pPr marL="914400" algn="l" rtl="0" fontAlgn="base">
      <a:spcBef>
        <a:spcPct val="0"/>
      </a:spcBef>
      <a:spcAft>
        <a:spcPct val="0"/>
      </a:spcAft>
      <a:defRPr sz="2400" kern="1200">
        <a:solidFill>
          <a:schemeClr val="tx1"/>
        </a:solidFill>
        <a:latin typeface="Times" pitchFamily="18" charset="0"/>
        <a:ea typeface="ＭＳ Ｐゴシック" charset="-128"/>
        <a:cs typeface="+mn-cs"/>
      </a:defRPr>
    </a:lvl3pPr>
    <a:lvl4pPr marL="1371600" algn="l" rtl="0" fontAlgn="base">
      <a:spcBef>
        <a:spcPct val="0"/>
      </a:spcBef>
      <a:spcAft>
        <a:spcPct val="0"/>
      </a:spcAft>
      <a:defRPr sz="2400" kern="1200">
        <a:solidFill>
          <a:schemeClr val="tx1"/>
        </a:solidFill>
        <a:latin typeface="Times" pitchFamily="18" charset="0"/>
        <a:ea typeface="ＭＳ Ｐゴシック" charset="-128"/>
        <a:cs typeface="+mn-cs"/>
      </a:defRPr>
    </a:lvl4pPr>
    <a:lvl5pPr marL="1828800" algn="l" rtl="0" fontAlgn="base">
      <a:spcBef>
        <a:spcPct val="0"/>
      </a:spcBef>
      <a:spcAft>
        <a:spcPct val="0"/>
      </a:spcAft>
      <a:defRPr sz="2400" kern="1200">
        <a:solidFill>
          <a:schemeClr val="tx1"/>
        </a:solidFill>
        <a:latin typeface="Times" pitchFamily="18" charset="0"/>
        <a:ea typeface="ＭＳ Ｐゴシック" charset="-128"/>
        <a:cs typeface="+mn-cs"/>
      </a:defRPr>
    </a:lvl5pPr>
    <a:lvl6pPr marL="2286000" algn="l" defTabSz="914400" rtl="0" eaLnBrk="1" latinLnBrk="0" hangingPunct="1">
      <a:defRPr sz="2400" kern="1200">
        <a:solidFill>
          <a:schemeClr val="tx1"/>
        </a:solidFill>
        <a:latin typeface="Times" pitchFamily="18" charset="0"/>
        <a:ea typeface="ＭＳ Ｐゴシック" charset="-128"/>
        <a:cs typeface="+mn-cs"/>
      </a:defRPr>
    </a:lvl6pPr>
    <a:lvl7pPr marL="2743200" algn="l" defTabSz="914400" rtl="0" eaLnBrk="1" latinLnBrk="0" hangingPunct="1">
      <a:defRPr sz="2400" kern="1200">
        <a:solidFill>
          <a:schemeClr val="tx1"/>
        </a:solidFill>
        <a:latin typeface="Times" pitchFamily="18" charset="0"/>
        <a:ea typeface="ＭＳ Ｐゴシック" charset="-128"/>
        <a:cs typeface="+mn-cs"/>
      </a:defRPr>
    </a:lvl7pPr>
    <a:lvl8pPr marL="3200400" algn="l" defTabSz="914400" rtl="0" eaLnBrk="1" latinLnBrk="0" hangingPunct="1">
      <a:defRPr sz="2400" kern="1200">
        <a:solidFill>
          <a:schemeClr val="tx1"/>
        </a:solidFill>
        <a:latin typeface="Times" pitchFamily="18" charset="0"/>
        <a:ea typeface="ＭＳ Ｐゴシック" charset="-128"/>
        <a:cs typeface="+mn-cs"/>
      </a:defRPr>
    </a:lvl8pPr>
    <a:lvl9pPr marL="3657600" algn="l" defTabSz="914400" rtl="0" eaLnBrk="1" latinLnBrk="0" hangingPunct="1">
      <a:defRPr sz="2400" kern="1200">
        <a:solidFill>
          <a:schemeClr val="tx1"/>
        </a:solidFill>
        <a:latin typeface="Times" pitchFamily="18"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000000"/>
    <a:srgbClr val="FF9900"/>
    <a:srgbClr val="0000FF"/>
    <a:srgbClr val="3DAFC7"/>
    <a:srgbClr val="BD5F00"/>
    <a:srgbClr val="D20A14"/>
    <a:srgbClr val="E32F3C"/>
    <a:srgbClr val="285E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05" d="100"/>
          <a:sy n="105" d="100"/>
        </p:scale>
        <p:origin x="171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5" d="100"/>
          <a:sy n="95" d="100"/>
        </p:scale>
        <p:origin x="3528"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atin typeface="Times" charset="0"/>
                <a:ea typeface="ＭＳ Ｐゴシック" charset="-128"/>
                <a:cs typeface="+mn-cs"/>
              </a:defRPr>
            </a:lvl1pPr>
          </a:lstStyle>
          <a:p>
            <a:pPr>
              <a:defRPr/>
            </a:pPr>
            <a:endParaRPr lang="en-US"/>
          </a:p>
        </p:txBody>
      </p:sp>
      <p:sp>
        <p:nvSpPr>
          <p:cNvPr id="307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charset="0"/>
                <a:ea typeface="ＭＳ Ｐゴシック" charset="-128"/>
                <a:cs typeface="+mn-cs"/>
              </a:defRPr>
            </a:lvl1pPr>
          </a:lstStyle>
          <a:p>
            <a:pPr>
              <a:defRPr/>
            </a:pPr>
            <a:endParaRPr lang="en-US"/>
          </a:p>
        </p:txBody>
      </p:sp>
      <p:sp>
        <p:nvSpPr>
          <p:cNvPr id="307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atin typeface="Times" charset="0"/>
                <a:ea typeface="ＭＳ Ｐゴシック" charset="-128"/>
                <a:cs typeface="+mn-cs"/>
              </a:defRPr>
            </a:lvl1pPr>
          </a:lstStyle>
          <a:p>
            <a:pPr>
              <a:defRPr/>
            </a:pPr>
            <a:endParaRPr lang="en-US"/>
          </a:p>
        </p:txBody>
      </p:sp>
      <p:sp>
        <p:nvSpPr>
          <p:cNvPr id="307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charset="0"/>
              </a:defRPr>
            </a:lvl1pPr>
          </a:lstStyle>
          <a:p>
            <a:pPr>
              <a:defRPr/>
            </a:pPr>
            <a:fld id="{1189CB55-CF52-438E-AB07-3B4F9EB8E496}" type="slidenum">
              <a:rPr lang="en-US"/>
              <a:pPr>
                <a:defRPr/>
              </a:pPr>
              <a:t>‹#›</a:t>
            </a:fld>
            <a:endParaRPr lang="en-US"/>
          </a:p>
        </p:txBody>
      </p:sp>
    </p:spTree>
    <p:extLst>
      <p:ext uri="{BB962C8B-B14F-4D97-AF65-F5344CB8AC3E}">
        <p14:creationId xmlns:p14="http://schemas.microsoft.com/office/powerpoint/2010/main" val="597887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1026"/>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charset="0"/>
                <a:ea typeface="ＭＳ Ｐゴシック" charset="-128"/>
                <a:cs typeface="+mn-cs"/>
              </a:defRPr>
            </a:lvl1pPr>
          </a:lstStyle>
          <a:p>
            <a:pPr>
              <a:defRPr/>
            </a:pPr>
            <a:endParaRPr lang="en-US"/>
          </a:p>
        </p:txBody>
      </p:sp>
      <p:sp>
        <p:nvSpPr>
          <p:cNvPr id="35843" name="Rectangle 1027"/>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charset="0"/>
                <a:ea typeface="ＭＳ Ｐゴシック" charset="-128"/>
                <a:cs typeface="+mn-cs"/>
              </a:defRPr>
            </a:lvl1pPr>
          </a:lstStyle>
          <a:p>
            <a:pPr>
              <a:defRPr/>
            </a:pPr>
            <a:endParaRPr lang="en-US"/>
          </a:p>
        </p:txBody>
      </p:sp>
      <p:sp>
        <p:nvSpPr>
          <p:cNvPr id="39940" name="Rectangle 1028"/>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35845" name="Rectangle 1029"/>
          <p:cNvSpPr>
            <a:spLocks noGrp="1" noChangeArrowheads="1"/>
          </p:cNvSpPr>
          <p:nvPr>
            <p:ph type="body" sz="quarter" idx="3"/>
          </p:nvPr>
        </p:nvSpPr>
        <p:spPr bwMode="auto">
          <a:xfrm>
            <a:off x="990600" y="4572000"/>
            <a:ext cx="53340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1030"/>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charset="0"/>
                <a:ea typeface="ＭＳ Ｐゴシック" charset="-128"/>
                <a:cs typeface="+mn-cs"/>
              </a:defRPr>
            </a:lvl1pPr>
          </a:lstStyle>
          <a:p>
            <a:pPr>
              <a:defRPr/>
            </a:pPr>
            <a:endParaRPr lang="en-US"/>
          </a:p>
        </p:txBody>
      </p:sp>
      <p:sp>
        <p:nvSpPr>
          <p:cNvPr id="35847" name="Rectangle 1031"/>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charset="0"/>
              </a:defRPr>
            </a:lvl1pPr>
          </a:lstStyle>
          <a:p>
            <a:pPr>
              <a:defRPr/>
            </a:pPr>
            <a:fld id="{E9723F3B-7906-4732-BA0B-69FF98940DD1}" type="slidenum">
              <a:rPr lang="en-US"/>
              <a:pPr>
                <a:defRPr/>
              </a:pPr>
              <a:t>‹#›</a:t>
            </a:fld>
            <a:endParaRPr lang="en-US"/>
          </a:p>
        </p:txBody>
      </p:sp>
    </p:spTree>
    <p:extLst>
      <p:ext uri="{BB962C8B-B14F-4D97-AF65-F5344CB8AC3E}">
        <p14:creationId xmlns:p14="http://schemas.microsoft.com/office/powerpoint/2010/main" val="25309204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09"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pitchFamily="-109" charset="0"/>
        <a:ea typeface="ＭＳ Ｐゴシック" pitchFamily="-109" charset="-128"/>
        <a:cs typeface="ＭＳ Ｐゴシック"/>
      </a:defRPr>
    </a:lvl2pPr>
    <a:lvl3pPr marL="914400" algn="l" rtl="0" eaLnBrk="0" fontAlgn="base" hangingPunct="0">
      <a:spcBef>
        <a:spcPct val="30000"/>
      </a:spcBef>
      <a:spcAft>
        <a:spcPct val="0"/>
      </a:spcAft>
      <a:defRPr sz="1200" kern="1200">
        <a:solidFill>
          <a:schemeClr val="tx1"/>
        </a:solidFill>
        <a:latin typeface="Times" pitchFamily="-109" charset="0"/>
        <a:ea typeface="ＭＳ Ｐゴシック" pitchFamily="-109" charset="-128"/>
        <a:cs typeface="ＭＳ Ｐゴシック"/>
      </a:defRPr>
    </a:lvl3pPr>
    <a:lvl4pPr marL="1371600" algn="l" rtl="0" eaLnBrk="0" fontAlgn="base" hangingPunct="0">
      <a:spcBef>
        <a:spcPct val="30000"/>
      </a:spcBef>
      <a:spcAft>
        <a:spcPct val="0"/>
      </a:spcAft>
      <a:defRPr sz="1200" kern="1200">
        <a:solidFill>
          <a:schemeClr val="tx1"/>
        </a:solidFill>
        <a:latin typeface="Times" pitchFamily="-109" charset="0"/>
        <a:ea typeface="ＭＳ Ｐゴシック" pitchFamily="-109" charset="-128"/>
        <a:cs typeface="ＭＳ Ｐゴシック"/>
      </a:defRPr>
    </a:lvl4pPr>
    <a:lvl5pPr marL="1828800" algn="l" rtl="0" eaLnBrk="0" fontAlgn="base" hangingPunct="0">
      <a:spcBef>
        <a:spcPct val="30000"/>
      </a:spcBef>
      <a:spcAft>
        <a:spcPct val="0"/>
      </a:spcAft>
      <a:defRPr sz="1200" kern="1200">
        <a:solidFill>
          <a:schemeClr val="tx1"/>
        </a:solidFill>
        <a:latin typeface="Times" pitchFamily="-109" charset="0"/>
        <a:ea typeface="ＭＳ Ｐゴシック" pitchFamily="-109"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a:latin typeface="Times" pitchFamily="18" charset="0"/>
            </a:endParaRPr>
          </a:p>
        </p:txBody>
      </p:sp>
      <p:sp>
        <p:nvSpPr>
          <p:cNvPr id="40964" name="Slide Number Placeholder 3"/>
          <p:cNvSpPr>
            <a:spLocks noGrp="1"/>
          </p:cNvSpPr>
          <p:nvPr>
            <p:ph type="sldNum" sz="quarter" idx="5"/>
          </p:nvPr>
        </p:nvSpPr>
        <p:spPr>
          <a:noFill/>
        </p:spPr>
        <p:txBody>
          <a:bodyPr/>
          <a:lstStyle/>
          <a:p>
            <a:fld id="{1F2D41A9-3BBC-4674-9004-3500450F420B}" type="slidenum">
              <a:rPr lang="en-US" smtClean="0">
                <a:latin typeface="Times" pitchFamily="18" charset="0"/>
              </a:rPr>
              <a:pPr/>
              <a:t>1</a:t>
            </a:fld>
            <a:endParaRPr lang="en-US">
              <a:latin typeface="Times"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spcBef>
                <a:spcPts val="600"/>
              </a:spcBef>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105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a:t>Click to edit Master title style</a:t>
            </a:r>
          </a:p>
        </p:txBody>
      </p:sp>
      <p:sp>
        <p:nvSpPr>
          <p:cNvPr id="3" name="Content Placeholder 2"/>
          <p:cNvSpPr>
            <a:spLocks noGrp="1"/>
          </p:cNvSpPr>
          <p:nvPr>
            <p:ph sz="half" idx="1"/>
          </p:nvPr>
        </p:nvSpPr>
        <p:spPr>
          <a:xfrm>
            <a:off x="685800" y="1219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352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9250" indent="-349250">
              <a:spcBef>
                <a:spcPts val="1400"/>
              </a:spcBef>
              <a:defRPr/>
            </a:lvl1pPr>
            <a:lvl2pPr>
              <a:spcBef>
                <a:spcPts val="800"/>
              </a:spcBef>
              <a:defRPr/>
            </a:lvl2pPr>
            <a:lvl3pPr>
              <a:spcBef>
                <a:spcPts val="500"/>
              </a:spcBef>
              <a:defRPr/>
            </a:lvl3pPr>
            <a:lvl4pPr>
              <a:spcBef>
                <a:spcPts val="300"/>
              </a:spcBef>
              <a:defRPr/>
            </a:lvl4pPr>
            <a:lvl5pPr>
              <a:spcBef>
                <a:spcPts val="2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maller Fo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82575" indent="-282575">
              <a:spcBef>
                <a:spcPts val="1200"/>
              </a:spcBef>
              <a:defRPr sz="2400"/>
            </a:lvl1pPr>
            <a:lvl2pPr marL="685800" indent="-228600">
              <a:spcBef>
                <a:spcPts val="500"/>
              </a:spcBef>
              <a:defRPr sz="2000"/>
            </a:lvl2pPr>
            <a:lvl3pPr marL="1089025" indent="-174625">
              <a:spcBef>
                <a:spcPts val="300"/>
              </a:spcBef>
              <a:defRPr sz="1600"/>
            </a:lvl3pPr>
            <a:lvl4pPr>
              <a:spcBef>
                <a:spcPts val="300"/>
              </a:spcBef>
              <a:defRPr/>
            </a:lvl4pPr>
            <a:lvl5pPr>
              <a:spcBef>
                <a:spcPts val="200"/>
              </a:spcBef>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maller Font 22">
    <p:spTree>
      <p:nvGrpSpPr>
        <p:cNvPr id="1" name=""/>
        <p:cNvGrpSpPr/>
        <p:nvPr/>
      </p:nvGrpSpPr>
      <p:grpSpPr>
        <a:xfrm>
          <a:off x="0" y="0"/>
          <a:ext cx="0" cy="0"/>
          <a:chOff x="0" y="0"/>
          <a:chExt cx="0" cy="0"/>
        </a:xfrm>
      </p:grpSpPr>
      <p:sp>
        <p:nvSpPr>
          <p:cNvPr id="2" name="Title 1"/>
          <p:cNvSpPr>
            <a:spLocks noGrp="1"/>
          </p:cNvSpPr>
          <p:nvPr>
            <p:ph type="title"/>
          </p:nvPr>
        </p:nvSpPr>
        <p:spPr>
          <a:xfrm>
            <a:off x="228600" y="107577"/>
            <a:ext cx="8686800" cy="685800"/>
          </a:xfrm>
        </p:spPr>
        <p:txBody>
          <a:bodyPr/>
          <a:lstStyle>
            <a:lvl1pPr>
              <a:defRPr sz="3200"/>
            </a:lvl1pPr>
          </a:lstStyle>
          <a:p>
            <a:r>
              <a:rPr lang="en-US" dirty="0"/>
              <a:t>Click to edit Master title style</a:t>
            </a:r>
          </a:p>
        </p:txBody>
      </p:sp>
      <p:sp>
        <p:nvSpPr>
          <p:cNvPr id="3" name="Content Placeholder 2"/>
          <p:cNvSpPr>
            <a:spLocks noGrp="1"/>
          </p:cNvSpPr>
          <p:nvPr>
            <p:ph idx="1"/>
          </p:nvPr>
        </p:nvSpPr>
        <p:spPr>
          <a:xfrm>
            <a:off x="228600" y="1143000"/>
            <a:ext cx="8686800" cy="5029200"/>
          </a:xfrm>
        </p:spPr>
        <p:txBody>
          <a:bodyPr/>
          <a:lstStyle>
            <a:lvl1pPr marL="228600" indent="-228600">
              <a:spcBef>
                <a:spcPts val="1000"/>
              </a:spcBef>
              <a:defRPr sz="2000"/>
            </a:lvl1pPr>
            <a:lvl2pPr marL="631825" indent="-174625">
              <a:spcBef>
                <a:spcPts val="500"/>
              </a:spcBef>
              <a:defRPr sz="1600"/>
            </a:lvl2pPr>
            <a:lvl3pPr marL="1035050" indent="-120650">
              <a:spcBef>
                <a:spcPts val="300"/>
              </a:spcBef>
              <a:defRPr sz="1200"/>
            </a:lvl3pPr>
            <a:lvl4pPr>
              <a:spcBef>
                <a:spcPts val="300"/>
              </a:spcBef>
              <a:defRPr/>
            </a:lvl4pPr>
            <a:lvl5pPr>
              <a:spcBef>
                <a:spcPts val="200"/>
              </a:spcBef>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er Fo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noChangeArrowheads="1"/>
          </p:cNvSpPr>
          <p:nvPr>
            <p:ph idx="1" hasCustomPrompt="1"/>
          </p:nvPr>
        </p:nvSpPr>
        <p:spPr bwMode="auto">
          <a:xfrm>
            <a:off x="457200" y="11430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spcBef>
                <a:spcPts val="1000"/>
              </a:spcBef>
              <a:buFont typeface="Arial" pitchFamily="34" charset="0"/>
              <a:buChar char="•"/>
              <a:defRPr sz="2000"/>
            </a:lvl1pPr>
            <a:lvl2pPr marL="631825" indent="-174625">
              <a:spcBef>
                <a:spcPts val="500"/>
              </a:spcBef>
              <a:buFont typeface="Arial" pitchFamily="34" charset="0"/>
              <a:buChar char="•"/>
              <a:defRPr sz="1600"/>
            </a:lvl2pPr>
          </a:lstStyle>
          <a:p>
            <a:pPr lvl="0"/>
            <a:r>
              <a:rPr lang="en-US" dirty="0"/>
              <a:t>Click to edit Master text styles</a:t>
            </a:r>
          </a:p>
          <a:p>
            <a:pPr lvl="1"/>
            <a:r>
              <a:rPr lang="en-US" dirty="0"/>
              <a:t>Second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07577"/>
            <a:ext cx="8229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7200" y="11430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p:nvSpPr>
        <p:spPr bwMode="auto">
          <a:xfrm>
            <a:off x="333375" y="1159297"/>
            <a:ext cx="8483600" cy="84138"/>
          </a:xfrm>
          <a:prstGeom prst="rect">
            <a:avLst/>
          </a:prstGeom>
          <a:gradFill rotWithShape="0">
            <a:gsLst>
              <a:gs pos="0">
                <a:srgbClr val="09730C">
                  <a:gamma/>
                  <a:shade val="46275"/>
                  <a:invGamma/>
                </a:srgbClr>
              </a:gs>
              <a:gs pos="50000">
                <a:srgbClr val="09730C"/>
              </a:gs>
              <a:gs pos="100000">
                <a:srgbClr val="09730C">
                  <a:gamma/>
                  <a:shade val="46275"/>
                  <a:invGamma/>
                </a:srgbClr>
              </a:gs>
            </a:gsLst>
            <a:lin ang="0" scaled="1"/>
          </a:gradFill>
          <a:ln w="28575">
            <a:noFill/>
            <a:miter lim="800000"/>
            <a:headEnd/>
            <a:tailEnd/>
          </a:ln>
          <a:effectLst/>
        </p:spPr>
        <p:txBody>
          <a:bodyPr wrap="none" anchor="ctr"/>
          <a:lstStyle/>
          <a:p>
            <a:pPr eaLnBrk="0" hangingPunct="0">
              <a:defRPr/>
            </a:pPr>
            <a:endParaRPr lang="en-US">
              <a:latin typeface="Times" charset="0"/>
            </a:endParaRPr>
          </a:p>
        </p:txBody>
      </p:sp>
      <p:sp>
        <p:nvSpPr>
          <p:cNvPr id="2" name="Rounded Rectangle 1"/>
          <p:cNvSpPr/>
          <p:nvPr userDrawn="1"/>
        </p:nvSpPr>
        <p:spPr bwMode="auto">
          <a:xfrm>
            <a:off x="203200" y="6144955"/>
            <a:ext cx="1197429" cy="669503"/>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Times" pitchFamily="-109" charset="0"/>
              </a:rPr>
              <a:t>Place your university logo here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4" r:id="rId15"/>
  </p:sldLayoutIdLst>
  <p:hf sldNum="0" hdr="0" dt="0"/>
  <p:txStyles>
    <p:titleStyle>
      <a:lvl1pPr algn="ctr" rtl="0" eaLnBrk="0" fontAlgn="base" hangingPunct="0">
        <a:spcBef>
          <a:spcPct val="0"/>
        </a:spcBef>
        <a:spcAft>
          <a:spcPct val="0"/>
        </a:spcAft>
        <a:defRPr sz="3600" b="1">
          <a:solidFill>
            <a:schemeClr val="tx1"/>
          </a:solidFill>
          <a:latin typeface="+mj-lt"/>
          <a:ea typeface="ＭＳ Ｐゴシック" charset="-128"/>
          <a:cs typeface="ＭＳ Ｐゴシック" charset="-128"/>
        </a:defRPr>
      </a:lvl1pPr>
      <a:lvl2pPr algn="ctr" rtl="0" eaLnBrk="0" fontAlgn="base" hangingPunct="0">
        <a:spcBef>
          <a:spcPct val="0"/>
        </a:spcBef>
        <a:spcAft>
          <a:spcPct val="0"/>
        </a:spcAft>
        <a:defRPr sz="3200">
          <a:solidFill>
            <a:schemeClr val="tx2"/>
          </a:solidFill>
          <a:latin typeface="Gill Sans" pitchFamily="-109" charset="0"/>
          <a:ea typeface="ＭＳ Ｐゴシック" charset="-128"/>
          <a:cs typeface="ＭＳ Ｐゴシック" charset="-128"/>
        </a:defRPr>
      </a:lvl2pPr>
      <a:lvl3pPr algn="ctr" rtl="0" eaLnBrk="0" fontAlgn="base" hangingPunct="0">
        <a:spcBef>
          <a:spcPct val="0"/>
        </a:spcBef>
        <a:spcAft>
          <a:spcPct val="0"/>
        </a:spcAft>
        <a:defRPr sz="3200">
          <a:solidFill>
            <a:schemeClr val="tx2"/>
          </a:solidFill>
          <a:latin typeface="Gill Sans" pitchFamily="-109" charset="0"/>
          <a:ea typeface="ＭＳ Ｐゴシック" charset="-128"/>
          <a:cs typeface="ＭＳ Ｐゴシック" charset="-128"/>
        </a:defRPr>
      </a:lvl3pPr>
      <a:lvl4pPr algn="ctr" rtl="0" eaLnBrk="0" fontAlgn="base" hangingPunct="0">
        <a:spcBef>
          <a:spcPct val="0"/>
        </a:spcBef>
        <a:spcAft>
          <a:spcPct val="0"/>
        </a:spcAft>
        <a:defRPr sz="3200">
          <a:solidFill>
            <a:schemeClr val="tx2"/>
          </a:solidFill>
          <a:latin typeface="Gill Sans" pitchFamily="-109" charset="0"/>
          <a:ea typeface="ＭＳ Ｐゴシック" charset="-128"/>
          <a:cs typeface="ＭＳ Ｐゴシック" charset="-128"/>
        </a:defRPr>
      </a:lvl4pPr>
      <a:lvl5pPr algn="ctr" rtl="0" eaLnBrk="0" fontAlgn="base" hangingPunct="0">
        <a:spcBef>
          <a:spcPct val="0"/>
        </a:spcBef>
        <a:spcAft>
          <a:spcPct val="0"/>
        </a:spcAft>
        <a:defRPr sz="3200">
          <a:solidFill>
            <a:schemeClr val="tx2"/>
          </a:solidFill>
          <a:latin typeface="Gill Sans" pitchFamily="-109" charset="0"/>
          <a:ea typeface="ＭＳ Ｐゴシック" charset="-128"/>
          <a:cs typeface="ＭＳ Ｐゴシック" charset="-128"/>
        </a:defRPr>
      </a:lvl5pPr>
      <a:lvl6pPr marL="457200" algn="ctr" rtl="0" eaLnBrk="1" fontAlgn="base" hangingPunct="1">
        <a:spcBef>
          <a:spcPct val="0"/>
        </a:spcBef>
        <a:spcAft>
          <a:spcPct val="0"/>
        </a:spcAft>
        <a:defRPr sz="3200">
          <a:solidFill>
            <a:schemeClr val="tx2"/>
          </a:solidFill>
          <a:latin typeface="Gill Sans" pitchFamily="-109" charset="0"/>
        </a:defRPr>
      </a:lvl6pPr>
      <a:lvl7pPr marL="914400" algn="ctr" rtl="0" eaLnBrk="1" fontAlgn="base" hangingPunct="1">
        <a:spcBef>
          <a:spcPct val="0"/>
        </a:spcBef>
        <a:spcAft>
          <a:spcPct val="0"/>
        </a:spcAft>
        <a:defRPr sz="3200">
          <a:solidFill>
            <a:schemeClr val="tx2"/>
          </a:solidFill>
          <a:latin typeface="Gill Sans" pitchFamily="-109" charset="0"/>
        </a:defRPr>
      </a:lvl7pPr>
      <a:lvl8pPr marL="1371600" algn="ctr" rtl="0" eaLnBrk="1" fontAlgn="base" hangingPunct="1">
        <a:spcBef>
          <a:spcPct val="0"/>
        </a:spcBef>
        <a:spcAft>
          <a:spcPct val="0"/>
        </a:spcAft>
        <a:defRPr sz="3200">
          <a:solidFill>
            <a:schemeClr val="tx2"/>
          </a:solidFill>
          <a:latin typeface="Gill Sans" pitchFamily="-109" charset="0"/>
        </a:defRPr>
      </a:lvl8pPr>
      <a:lvl9pPr marL="1828800" algn="ctr" rtl="0" eaLnBrk="1" fontAlgn="base" hangingPunct="1">
        <a:spcBef>
          <a:spcPct val="0"/>
        </a:spcBef>
        <a:spcAft>
          <a:spcPct val="0"/>
        </a:spcAft>
        <a:defRPr sz="3200">
          <a:solidFill>
            <a:schemeClr val="tx2"/>
          </a:solidFill>
          <a:latin typeface="Gill Sans" pitchFamily="-109" charset="0"/>
        </a:defRPr>
      </a:lvl9pPr>
    </p:titleStyle>
    <p:bodyStyle>
      <a:lvl1pPr marL="342900" indent="-342900" algn="l" rtl="0" eaLnBrk="0" fontAlgn="base" hangingPunct="0">
        <a:spcBef>
          <a:spcPts val="1400"/>
        </a:spcBef>
        <a:spcAft>
          <a:spcPct val="0"/>
        </a:spcAft>
        <a:buChar char="•"/>
        <a:defRPr sz="2800">
          <a:solidFill>
            <a:schemeClr val="tx1"/>
          </a:solidFill>
          <a:latin typeface="+mn-lt"/>
          <a:ea typeface="ＭＳ Ｐゴシック" charset="-128"/>
          <a:cs typeface="ＭＳ Ｐゴシック" charset="-128"/>
        </a:defRPr>
      </a:lvl1pPr>
      <a:lvl2pPr marL="742950" indent="-285750" algn="l" rtl="0" eaLnBrk="0" fontAlgn="base" hangingPunct="0">
        <a:spcBef>
          <a:spcPts val="800"/>
        </a:spcBef>
        <a:spcAft>
          <a:spcPct val="0"/>
        </a:spcAft>
        <a:buChar char="–"/>
        <a:defRPr sz="2400">
          <a:solidFill>
            <a:schemeClr val="tx1"/>
          </a:solidFill>
          <a:latin typeface="+mn-lt"/>
          <a:ea typeface="ＭＳ Ｐゴシック" pitchFamily="-109" charset="-128"/>
          <a:cs typeface="ＭＳ Ｐゴシック"/>
        </a:defRPr>
      </a:lvl2pPr>
      <a:lvl3pPr marL="1143000" indent="-228600" algn="l" rtl="0" eaLnBrk="0" fontAlgn="base" hangingPunct="0">
        <a:spcBef>
          <a:spcPts val="500"/>
        </a:spcBef>
        <a:spcAft>
          <a:spcPct val="0"/>
        </a:spcAft>
        <a:buChar char="•"/>
        <a:defRPr sz="2000">
          <a:solidFill>
            <a:schemeClr val="tx1"/>
          </a:solidFill>
          <a:latin typeface="+mn-lt"/>
          <a:ea typeface="ＭＳ Ｐゴシック" pitchFamily="-109" charset="-128"/>
          <a:cs typeface="ＭＳ Ｐゴシック"/>
        </a:defRPr>
      </a:lvl3pPr>
      <a:lvl4pPr marL="1600200" indent="-228600" algn="l" rtl="0" eaLnBrk="0" fontAlgn="base" hangingPunct="0">
        <a:spcBef>
          <a:spcPts val="300"/>
        </a:spcBef>
        <a:spcAft>
          <a:spcPct val="0"/>
        </a:spcAft>
        <a:buChar char="–"/>
        <a:defRPr sz="1600">
          <a:solidFill>
            <a:schemeClr val="tx1"/>
          </a:solidFill>
          <a:latin typeface="+mn-lt"/>
          <a:ea typeface="ＭＳ Ｐゴシック" pitchFamily="-109" charset="-128"/>
          <a:cs typeface="ＭＳ Ｐゴシック"/>
        </a:defRPr>
      </a:lvl4pPr>
      <a:lvl5pPr marL="2057400" indent="-228600" algn="l" rtl="0" eaLnBrk="0" fontAlgn="base" hangingPunct="0">
        <a:spcBef>
          <a:spcPts val="200"/>
        </a:spcBef>
        <a:spcAft>
          <a:spcPct val="0"/>
        </a:spcAft>
        <a:buChar char="»"/>
        <a:defRPr sz="1200">
          <a:solidFill>
            <a:schemeClr val="tx1"/>
          </a:solidFill>
          <a:latin typeface="+mn-lt"/>
          <a:ea typeface="ＭＳ Ｐゴシック" pitchFamily="-109"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09"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09"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09"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09"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867972" y="228600"/>
            <a:ext cx="6453835" cy="832104"/>
          </a:xfrm>
        </p:spPr>
        <p:txBody>
          <a:bodyPr/>
          <a:lstStyle/>
          <a:p>
            <a:pPr>
              <a:lnSpc>
                <a:spcPts val="2800"/>
              </a:lnSpc>
            </a:pPr>
            <a:r>
              <a:rPr lang="en-US" sz="2400" dirty="0">
                <a:solidFill>
                  <a:schemeClr val="tx2"/>
                </a:solidFill>
              </a:rPr>
              <a:t>TXACE Annual Symposium Poster Session</a:t>
            </a:r>
            <a:br>
              <a:rPr lang="en-US" sz="2400" dirty="0">
                <a:solidFill>
                  <a:schemeClr val="tx2"/>
                </a:solidFill>
              </a:rPr>
            </a:br>
            <a:r>
              <a:rPr lang="en-US" sz="2400" dirty="0">
                <a:solidFill>
                  <a:schemeClr val="tx2"/>
                </a:solidFill>
              </a:rPr>
              <a:t>ABSTRACT</a:t>
            </a:r>
            <a:endParaRPr lang="en-US" sz="1600" dirty="0"/>
          </a:p>
        </p:txBody>
      </p:sp>
      <p:sp>
        <p:nvSpPr>
          <p:cNvPr id="3075" name="Content Placeholder 2"/>
          <p:cNvSpPr>
            <a:spLocks noGrp="1"/>
          </p:cNvSpPr>
          <p:nvPr>
            <p:ph idx="1"/>
          </p:nvPr>
        </p:nvSpPr>
        <p:spPr>
          <a:xfrm>
            <a:off x="201167" y="1238720"/>
            <a:ext cx="8793977" cy="5202936"/>
          </a:xfrm>
        </p:spPr>
        <p:txBody>
          <a:bodyPr/>
          <a:lstStyle/>
          <a:p>
            <a:pPr marL="0" indent="0">
              <a:buNone/>
            </a:pPr>
            <a:r>
              <a:rPr lang="en-US" sz="1400" b="1" dirty="0">
                <a:solidFill>
                  <a:schemeClr val="tx2"/>
                </a:solidFill>
                <a:cs typeface="Arial" pitchFamily="34" charset="0"/>
              </a:rPr>
              <a:t>TITLE: </a:t>
            </a:r>
            <a:r>
              <a:rPr lang="en-US" sz="1200" dirty="0"/>
              <a:t>Real-Time Deep Learning Gesture Classification Models on </a:t>
            </a:r>
            <a:r>
              <a:rPr lang="en-US" sz="1200" dirty="0" err="1"/>
              <a:t>mmWave</a:t>
            </a:r>
            <a:r>
              <a:rPr lang="en-US" sz="1200" dirty="0"/>
              <a:t> Radar</a:t>
            </a:r>
          </a:p>
          <a:p>
            <a:pPr marL="0" indent="0">
              <a:buNone/>
            </a:pPr>
            <a:r>
              <a:rPr lang="en-US" sz="1400" b="1" dirty="0">
                <a:solidFill>
                  <a:schemeClr val="tx2"/>
                </a:solidFill>
                <a:cs typeface="Arial" pitchFamily="34" charset="0"/>
              </a:rPr>
              <a:t>AUTHORS</a:t>
            </a:r>
            <a:r>
              <a:rPr lang="en-US" sz="1200" b="1" dirty="0">
                <a:solidFill>
                  <a:schemeClr val="tx2"/>
                </a:solidFill>
                <a:cs typeface="Arial" pitchFamily="34" charset="0"/>
              </a:rPr>
              <a:t>:</a:t>
            </a:r>
            <a:r>
              <a:rPr lang="en-US" sz="1400" b="1" dirty="0">
                <a:solidFill>
                  <a:schemeClr val="tx2"/>
                </a:solidFill>
                <a:cs typeface="Arial" pitchFamily="34" charset="0"/>
              </a:rPr>
              <a:t> </a:t>
            </a:r>
            <a:r>
              <a:rPr lang="en-US" sz="1200" dirty="0"/>
              <a:t>J. Smith, S. Thiagarajan, R. Willis, G. Balagopal, M. Torlak, Y. Makris</a:t>
            </a:r>
          </a:p>
          <a:p>
            <a:pPr>
              <a:spcBef>
                <a:spcPts val="600"/>
              </a:spcBef>
              <a:buNone/>
            </a:pPr>
            <a:r>
              <a:rPr lang="en-US" sz="1400" b="1" dirty="0">
                <a:solidFill>
                  <a:schemeClr val="tx2"/>
                </a:solidFill>
                <a:cs typeface="Arial" pitchFamily="34" charset="0"/>
              </a:rPr>
              <a:t>CORRESPONDING STUDENT AUTHOR’s EMAIL:</a:t>
            </a:r>
            <a:r>
              <a:rPr lang="en-US" sz="1200" dirty="0">
                <a:cs typeface="Arial" pitchFamily="34" charset="0"/>
              </a:rPr>
              <a:t> jws160130@utdallas.edu, shivashankar.thiagarajan@utdallas.edu, Gokul.Balagopal@UTDallas.edu, Richard.Willis@utdallas.edu</a:t>
            </a:r>
            <a:endParaRPr lang="en-US" sz="1400" b="1" dirty="0">
              <a:solidFill>
                <a:schemeClr val="tx2"/>
              </a:solidFill>
              <a:cs typeface="Arial" pitchFamily="34" charset="0"/>
            </a:endParaRPr>
          </a:p>
          <a:p>
            <a:pPr algn="just">
              <a:spcBef>
                <a:spcPts val="600"/>
              </a:spcBef>
              <a:buNone/>
            </a:pPr>
            <a:r>
              <a:rPr lang="en-US" sz="1400" b="1" dirty="0">
                <a:solidFill>
                  <a:schemeClr val="tx2"/>
                </a:solidFill>
                <a:cs typeface="Arial" pitchFamily="34" charset="0"/>
              </a:rPr>
              <a:t>PI’s EMAIL: </a:t>
            </a:r>
            <a:r>
              <a:rPr lang="en-US" sz="1200" dirty="0">
                <a:cs typeface="Arial" pitchFamily="34" charset="0"/>
              </a:rPr>
              <a:t>torlak@utdallas.edu, yiorgos.makris@utdallas.edu</a:t>
            </a:r>
            <a:endParaRPr lang="en-US" sz="1400" b="1" dirty="0">
              <a:solidFill>
                <a:schemeClr val="tx2"/>
              </a:solidFill>
              <a:cs typeface="Arial" pitchFamily="34" charset="0"/>
            </a:endParaRPr>
          </a:p>
          <a:p>
            <a:pPr algn="just">
              <a:spcBef>
                <a:spcPts val="600"/>
              </a:spcBef>
              <a:buNone/>
            </a:pPr>
            <a:r>
              <a:rPr lang="en-US" sz="1400" b="1" dirty="0">
                <a:solidFill>
                  <a:schemeClr val="tx2"/>
                </a:solidFill>
                <a:cs typeface="Arial" pitchFamily="34" charset="0"/>
              </a:rPr>
              <a:t>ABSTRACT: </a:t>
            </a:r>
          </a:p>
          <a:p>
            <a:pPr marL="0" indent="0" algn="just">
              <a:buNone/>
            </a:pPr>
            <a:r>
              <a:rPr lang="en-US" sz="1200" dirty="0"/>
              <a:t>Of many applications of the </a:t>
            </a:r>
            <a:r>
              <a:rPr lang="en-US" sz="1200" dirty="0" err="1"/>
              <a:t>mmWave</a:t>
            </a:r>
            <a:r>
              <a:rPr lang="en-US" sz="1200" dirty="0"/>
              <a:t> radar technology, image and pattern recognition serve an important role that leverages the capabilities of the radar imaging platform. Among these capabilities, precise depth information and non-line-of-sight scanning poise </a:t>
            </a:r>
            <a:r>
              <a:rPr lang="en-US" sz="1200" dirty="0" err="1"/>
              <a:t>mmWave</a:t>
            </a:r>
            <a:r>
              <a:rPr lang="en-US" sz="1200" dirty="0"/>
              <a:t> radar imaging as a promising solution for low-light, obstructed view, and other non-ideal sensing scenarios. Our objective is to employ Texas Instrument's </a:t>
            </a:r>
            <a:r>
              <a:rPr lang="en-US" sz="1200" dirty="0" err="1"/>
              <a:t>mmWave</a:t>
            </a:r>
            <a:r>
              <a:rPr lang="en-US" sz="1200" dirty="0"/>
              <a:t> radar to recognize various static and dynamic hand gestures and provide a real-time platform for gesture recognition.  Towards this end, static and dynamic gesture datasets are collected leveraging numerous spatial degrees of freedom and variations to create a statistically diverse and comprehensive dataset. After simple range processing, azimuth angle and doppler velocity extraction algorithms are used to enhance the feature space of the data before they are sent to deep learning networks for feature extraction and classification. Subsequently, the data are used to train deep learning convolutional neural network classifiers for gesture recognition. Such deep learning models are extremely adept at analyzing large data spaces and identifying correlation among various features of images which can be exploited to achieve gesture identification. Additionally, datasets are artificially enriched using kernel density estimation techniques to improve the classification model. These techniques prove effective in feature enhancement, data pool enrichment, and image preprocessing of the collected static and dynamic gesture datasets yielding promising classification accuracies. Using a MATLAB-based gesture interface, a real-time platform is deployed for on-the-fly gesture recognition. The efficacy of this model demonstrates the promising role of radar imaging in high-accuracy image, pattern, and motion recognition systems.</a:t>
            </a:r>
          </a:p>
        </p:txBody>
      </p:sp>
      <p:pic>
        <p:nvPicPr>
          <p:cNvPr id="8" name="Picture 1" descr="H:\Jump 1\TxACE Center_Ken O\LogoFinalWhite.JPG"/>
          <p:cNvPicPr>
            <a:picLocks noChangeAspect="1" noChangeArrowheads="1"/>
          </p:cNvPicPr>
          <p:nvPr/>
        </p:nvPicPr>
        <p:blipFill>
          <a:blip r:embed="rId3" cstate="print"/>
          <a:srcRect/>
          <a:stretch>
            <a:fillRect/>
          </a:stretch>
        </p:blipFill>
        <p:spPr bwMode="auto">
          <a:xfrm>
            <a:off x="299036" y="286038"/>
            <a:ext cx="1568937" cy="71722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57A0F345-9EFD-6040-A1F7-4BF904D5F980}"/>
              </a:ext>
            </a:extLst>
          </p:cNvPr>
          <p:cNvPicPr>
            <a:picLocks noChangeAspect="1"/>
          </p:cNvPicPr>
          <p:nvPr/>
        </p:nvPicPr>
        <p:blipFill>
          <a:blip r:embed="rId4"/>
          <a:stretch>
            <a:fillRect/>
          </a:stretch>
        </p:blipFill>
        <p:spPr>
          <a:xfrm>
            <a:off x="148855" y="5586984"/>
            <a:ext cx="1310293" cy="1271016"/>
          </a:xfrm>
          <a:prstGeom prst="rect">
            <a:avLst/>
          </a:prstGeom>
        </p:spPr>
      </p:pic>
    </p:spTree>
  </p:cSld>
  <p:clrMapOvr>
    <a:masterClrMapping/>
  </p:clrMapOvr>
</p:sld>
</file>

<file path=ppt/theme/theme1.xml><?xml version="1.0" encoding="utf-8"?>
<a:theme xmlns:a="http://schemas.openxmlformats.org/drawingml/2006/main" name="Presentation template_UTD">
  <a:themeElements>
    <a:clrScheme name="UTD">
      <a:dk1>
        <a:srgbClr val="000000"/>
      </a:dk1>
      <a:lt1>
        <a:srgbClr val="FFFFFF"/>
      </a:lt1>
      <a:dk2>
        <a:srgbClr val="09730C"/>
      </a:dk2>
      <a:lt2>
        <a:srgbClr val="FFFFFF"/>
      </a:lt2>
      <a:accent1>
        <a:srgbClr val="000000"/>
      </a:accent1>
      <a:accent2>
        <a:srgbClr val="7F7F7F"/>
      </a:accent2>
      <a:accent3>
        <a:srgbClr val="FFFFFF"/>
      </a:accent3>
      <a:accent4>
        <a:srgbClr val="7F7F7F"/>
      </a:accent4>
      <a:accent5>
        <a:srgbClr val="09730C"/>
      </a:accent5>
      <a:accent6>
        <a:srgbClr val="7F7F7F"/>
      </a:accent6>
      <a:hlink>
        <a:srgbClr val="009999"/>
      </a:hlink>
      <a:folHlink>
        <a:srgbClr val="99CC00"/>
      </a:folHlink>
    </a:clrScheme>
    <a:fontScheme name="Blank Presentation">
      <a:majorFont>
        <a:latin typeface="Gill Sans"/>
        <a:ea typeface=""/>
        <a:cs typeface=""/>
      </a:majorFont>
      <a:minorFont>
        <a:latin typeface="Gill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9"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 template_UTD</Template>
  <TotalTime>6094</TotalTime>
  <Words>372</Words>
  <Application>Microsoft Office PowerPoint</Application>
  <PresentationFormat>On-screen Show (4:3)</PresentationFormat>
  <Paragraphs>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Gill Sans</vt:lpstr>
      <vt:lpstr>Times</vt:lpstr>
      <vt:lpstr>Presentation template_UTD</vt:lpstr>
      <vt:lpstr>TXACE Annual Symposium Poster Session ABSTRACT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Ricky</dc:creator>
  <cp:lastModifiedBy>Josiah Smith</cp:lastModifiedBy>
  <cp:revision>619</cp:revision>
  <cp:lastPrinted>2008-12-04T20:28:19Z</cp:lastPrinted>
  <dcterms:created xsi:type="dcterms:W3CDTF">2009-12-08T15:17:27Z</dcterms:created>
  <dcterms:modified xsi:type="dcterms:W3CDTF">2019-10-02T04:28:30Z</dcterms:modified>
</cp:coreProperties>
</file>