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pitchFamily="18" charset="0"/>
        <a:ea typeface="ＭＳ Ｐゴシック" charset="-128"/>
        <a:cs typeface="+mn-cs"/>
      </a:defRPr>
    </a:lvl1pPr>
    <a:lvl2pPr marL="457200" algn="l" rtl="0" fontAlgn="base">
      <a:spcBef>
        <a:spcPct val="0"/>
      </a:spcBef>
      <a:spcAft>
        <a:spcPct val="0"/>
      </a:spcAft>
      <a:defRPr sz="2400" kern="1200">
        <a:solidFill>
          <a:schemeClr val="tx1"/>
        </a:solidFill>
        <a:latin typeface="Times" pitchFamily="18" charset="0"/>
        <a:ea typeface="ＭＳ Ｐゴシック" charset="-128"/>
        <a:cs typeface="+mn-cs"/>
      </a:defRPr>
    </a:lvl2pPr>
    <a:lvl3pPr marL="914400" algn="l" rtl="0" fontAlgn="base">
      <a:spcBef>
        <a:spcPct val="0"/>
      </a:spcBef>
      <a:spcAft>
        <a:spcPct val="0"/>
      </a:spcAft>
      <a:defRPr sz="2400" kern="1200">
        <a:solidFill>
          <a:schemeClr val="tx1"/>
        </a:solidFill>
        <a:latin typeface="Times" pitchFamily="18" charset="0"/>
        <a:ea typeface="ＭＳ Ｐゴシック" charset="-128"/>
        <a:cs typeface="+mn-cs"/>
      </a:defRPr>
    </a:lvl3pPr>
    <a:lvl4pPr marL="1371600" algn="l" rtl="0" fontAlgn="base">
      <a:spcBef>
        <a:spcPct val="0"/>
      </a:spcBef>
      <a:spcAft>
        <a:spcPct val="0"/>
      </a:spcAft>
      <a:defRPr sz="2400" kern="1200">
        <a:solidFill>
          <a:schemeClr val="tx1"/>
        </a:solidFill>
        <a:latin typeface="Times" pitchFamily="18" charset="0"/>
        <a:ea typeface="ＭＳ Ｐゴシック" charset="-128"/>
        <a:cs typeface="+mn-cs"/>
      </a:defRPr>
    </a:lvl4pPr>
    <a:lvl5pPr marL="1828800" algn="l" rtl="0" fontAlgn="base">
      <a:spcBef>
        <a:spcPct val="0"/>
      </a:spcBef>
      <a:spcAft>
        <a:spcPct val="0"/>
      </a:spcAft>
      <a:defRPr sz="2400" kern="1200">
        <a:solidFill>
          <a:schemeClr val="tx1"/>
        </a:solidFill>
        <a:latin typeface="Times" pitchFamily="18" charset="0"/>
        <a:ea typeface="ＭＳ Ｐゴシック" charset="-128"/>
        <a:cs typeface="+mn-cs"/>
      </a:defRPr>
    </a:lvl5pPr>
    <a:lvl6pPr marL="2286000" algn="l" defTabSz="914400" rtl="0" eaLnBrk="1" latinLnBrk="0" hangingPunct="1">
      <a:defRPr sz="2400" kern="1200">
        <a:solidFill>
          <a:schemeClr val="tx1"/>
        </a:solidFill>
        <a:latin typeface="Times" pitchFamily="18" charset="0"/>
        <a:ea typeface="ＭＳ Ｐゴシック" charset="-128"/>
        <a:cs typeface="+mn-cs"/>
      </a:defRPr>
    </a:lvl6pPr>
    <a:lvl7pPr marL="2743200" algn="l" defTabSz="914400" rtl="0" eaLnBrk="1" latinLnBrk="0" hangingPunct="1">
      <a:defRPr sz="2400" kern="1200">
        <a:solidFill>
          <a:schemeClr val="tx1"/>
        </a:solidFill>
        <a:latin typeface="Times" pitchFamily="18" charset="0"/>
        <a:ea typeface="ＭＳ Ｐゴシック" charset="-128"/>
        <a:cs typeface="+mn-cs"/>
      </a:defRPr>
    </a:lvl7pPr>
    <a:lvl8pPr marL="3200400" algn="l" defTabSz="914400" rtl="0" eaLnBrk="1" latinLnBrk="0" hangingPunct="1">
      <a:defRPr sz="2400" kern="1200">
        <a:solidFill>
          <a:schemeClr val="tx1"/>
        </a:solidFill>
        <a:latin typeface="Times" pitchFamily="18" charset="0"/>
        <a:ea typeface="ＭＳ Ｐゴシック" charset="-128"/>
        <a:cs typeface="+mn-cs"/>
      </a:defRPr>
    </a:lvl8pPr>
    <a:lvl9pPr marL="3657600" algn="l" defTabSz="914400" rtl="0" eaLnBrk="1" latinLnBrk="0" hangingPunct="1">
      <a:defRPr sz="2400" kern="1200">
        <a:solidFill>
          <a:schemeClr val="tx1"/>
        </a:solidFill>
        <a:latin typeface="Times"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000000"/>
    <a:srgbClr val="FF9900"/>
    <a:srgbClr val="0000FF"/>
    <a:srgbClr val="3DAFC7"/>
    <a:srgbClr val="BD5F00"/>
    <a:srgbClr val="D20A14"/>
    <a:srgbClr val="E32F3C"/>
    <a:srgbClr val="285E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16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5" d="100"/>
          <a:sy n="95" d="100"/>
        </p:scale>
        <p:origin x="352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charset="0"/>
                <a:ea typeface="ＭＳ Ｐゴシック" charset="-128"/>
                <a:cs typeface="+mn-cs"/>
              </a:defRPr>
            </a:lvl1pPr>
          </a:lstStyle>
          <a:p>
            <a:pPr>
              <a:defRPr/>
            </a:pPr>
            <a:endParaRPr lang="en-US"/>
          </a:p>
        </p:txBody>
      </p:sp>
      <p:sp>
        <p:nvSpPr>
          <p:cNvPr id="307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charset="0"/>
                <a:ea typeface="ＭＳ Ｐゴシック" charset="-128"/>
                <a:cs typeface="+mn-cs"/>
              </a:defRPr>
            </a:lvl1pPr>
          </a:lstStyle>
          <a:p>
            <a:pPr>
              <a:defRPr/>
            </a:pPr>
            <a:endParaRPr lang="en-US"/>
          </a:p>
        </p:txBody>
      </p:sp>
      <p:sp>
        <p:nvSpPr>
          <p:cNvPr id="307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charset="0"/>
                <a:ea typeface="ＭＳ Ｐゴシック" charset="-128"/>
                <a:cs typeface="+mn-cs"/>
              </a:defRPr>
            </a:lvl1pPr>
          </a:lstStyle>
          <a:p>
            <a:pPr>
              <a:defRPr/>
            </a:pPr>
            <a:endParaRPr lang="en-US"/>
          </a:p>
        </p:txBody>
      </p:sp>
      <p:sp>
        <p:nvSpPr>
          <p:cNvPr id="307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charset="0"/>
              </a:defRPr>
            </a:lvl1pPr>
          </a:lstStyle>
          <a:p>
            <a:pPr>
              <a:defRPr/>
            </a:pPr>
            <a:fld id="{1189CB55-CF52-438E-AB07-3B4F9EB8E496}" type="slidenum">
              <a:rPr lang="en-US"/>
              <a:pPr>
                <a:defRPr/>
              </a:pPr>
              <a:t>‹#›</a:t>
            </a:fld>
            <a:endParaRPr lang="en-US"/>
          </a:p>
        </p:txBody>
      </p:sp>
    </p:spTree>
    <p:extLst>
      <p:ext uri="{BB962C8B-B14F-4D97-AF65-F5344CB8AC3E}">
        <p14:creationId xmlns:p14="http://schemas.microsoft.com/office/powerpoint/2010/main" val="59788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1026"/>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charset="0"/>
                <a:ea typeface="ＭＳ Ｐゴシック" charset="-128"/>
                <a:cs typeface="+mn-cs"/>
              </a:defRPr>
            </a:lvl1pPr>
          </a:lstStyle>
          <a:p>
            <a:pPr>
              <a:defRPr/>
            </a:pPr>
            <a:endParaRPr lang="en-US"/>
          </a:p>
        </p:txBody>
      </p:sp>
      <p:sp>
        <p:nvSpPr>
          <p:cNvPr id="35843" name="Rectangle 1027"/>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charset="0"/>
                <a:ea typeface="ＭＳ Ｐゴシック" charset="-128"/>
                <a:cs typeface="+mn-cs"/>
              </a:defRPr>
            </a:lvl1pPr>
          </a:lstStyle>
          <a:p>
            <a:pPr>
              <a:defRPr/>
            </a:pPr>
            <a:endParaRPr lang="en-US"/>
          </a:p>
        </p:txBody>
      </p:sp>
      <p:sp>
        <p:nvSpPr>
          <p:cNvPr id="39940" name="Rectangle 1028"/>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35845" name="Rectangle 1029"/>
          <p:cNvSpPr>
            <a:spLocks noGrp="1" noChangeArrowheads="1"/>
          </p:cNvSpPr>
          <p:nvPr>
            <p:ph type="body" sz="quarter" idx="3"/>
          </p:nvPr>
        </p:nvSpPr>
        <p:spPr bwMode="auto">
          <a:xfrm>
            <a:off x="990600" y="4572000"/>
            <a:ext cx="5334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1030"/>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charset="0"/>
                <a:ea typeface="ＭＳ Ｐゴシック" charset="-128"/>
                <a:cs typeface="+mn-cs"/>
              </a:defRPr>
            </a:lvl1pPr>
          </a:lstStyle>
          <a:p>
            <a:pPr>
              <a:defRPr/>
            </a:pPr>
            <a:endParaRPr lang="en-US"/>
          </a:p>
        </p:txBody>
      </p:sp>
      <p:sp>
        <p:nvSpPr>
          <p:cNvPr id="35847" name="Rectangle 1031"/>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defRPr>
            </a:lvl1pPr>
          </a:lstStyle>
          <a:p>
            <a:pPr>
              <a:defRPr/>
            </a:pPr>
            <a:fld id="{E9723F3B-7906-4732-BA0B-69FF98940DD1}" type="slidenum">
              <a:rPr lang="en-US"/>
              <a:pPr>
                <a:defRPr/>
              </a:pPr>
              <a:t>‹#›</a:t>
            </a:fld>
            <a:endParaRPr lang="en-US"/>
          </a:p>
        </p:txBody>
      </p:sp>
    </p:spTree>
    <p:extLst>
      <p:ext uri="{BB962C8B-B14F-4D97-AF65-F5344CB8AC3E}">
        <p14:creationId xmlns:p14="http://schemas.microsoft.com/office/powerpoint/2010/main" val="2530920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9"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2pPr>
    <a:lvl3pPr marL="9144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3pPr>
    <a:lvl4pPr marL="13716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4pPr>
    <a:lvl5pPr marL="18288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a:latin typeface="Times" pitchFamily="18" charset="0"/>
            </a:endParaRPr>
          </a:p>
        </p:txBody>
      </p:sp>
      <p:sp>
        <p:nvSpPr>
          <p:cNvPr id="40964" name="Slide Number Placeholder 3"/>
          <p:cNvSpPr>
            <a:spLocks noGrp="1"/>
          </p:cNvSpPr>
          <p:nvPr>
            <p:ph type="sldNum" sz="quarter" idx="5"/>
          </p:nvPr>
        </p:nvSpPr>
        <p:spPr>
          <a:noFill/>
        </p:spPr>
        <p:txBody>
          <a:bodyPr/>
          <a:lstStyle/>
          <a:p>
            <a:fld id="{1F2D41A9-3BBC-4674-9004-3500450F420B}" type="slidenum">
              <a:rPr lang="en-US" smtClean="0">
                <a:latin typeface="Times" pitchFamily="18" charset="0"/>
              </a:rPr>
              <a:pPr/>
              <a:t>1</a:t>
            </a:fld>
            <a:endParaRPr lang="en-US">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spcBef>
                <a:spcPts val="600"/>
              </a:spcBef>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352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9250" indent="-349250">
              <a:spcBef>
                <a:spcPts val="1400"/>
              </a:spcBef>
              <a:defRPr/>
            </a:lvl1pPr>
            <a:lvl2pPr>
              <a:spcBef>
                <a:spcPts val="800"/>
              </a:spcBef>
              <a:defRPr/>
            </a:lvl2pPr>
            <a:lvl3pPr>
              <a:spcBef>
                <a:spcPts val="500"/>
              </a:spcBef>
              <a:defRPr/>
            </a:lvl3pPr>
            <a:lvl4pPr>
              <a:spcBef>
                <a:spcPts val="300"/>
              </a:spcBef>
              <a:defRPr/>
            </a:lvl4pPr>
            <a:lvl5pPr>
              <a:spcBef>
                <a:spcPts val="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maller Fo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82575" indent="-282575">
              <a:spcBef>
                <a:spcPts val="1200"/>
              </a:spcBef>
              <a:defRPr sz="2400"/>
            </a:lvl1pPr>
            <a:lvl2pPr marL="685800" indent="-228600">
              <a:spcBef>
                <a:spcPts val="500"/>
              </a:spcBef>
              <a:defRPr sz="2000"/>
            </a:lvl2pPr>
            <a:lvl3pPr marL="1089025" indent="-174625">
              <a:spcBef>
                <a:spcPts val="300"/>
              </a:spcBef>
              <a:defRPr sz="1600"/>
            </a:lvl3pPr>
            <a:lvl4pPr>
              <a:spcBef>
                <a:spcPts val="300"/>
              </a:spcBef>
              <a:defRPr/>
            </a:lvl4pPr>
            <a:lvl5pPr>
              <a:spcBef>
                <a:spcPts val="200"/>
              </a:spcBef>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maller Font 22">
    <p:spTree>
      <p:nvGrpSpPr>
        <p:cNvPr id="1" name=""/>
        <p:cNvGrpSpPr/>
        <p:nvPr/>
      </p:nvGrpSpPr>
      <p:grpSpPr>
        <a:xfrm>
          <a:off x="0" y="0"/>
          <a:ext cx="0" cy="0"/>
          <a:chOff x="0" y="0"/>
          <a:chExt cx="0" cy="0"/>
        </a:xfrm>
      </p:grpSpPr>
      <p:sp>
        <p:nvSpPr>
          <p:cNvPr id="2" name="Title 1"/>
          <p:cNvSpPr>
            <a:spLocks noGrp="1"/>
          </p:cNvSpPr>
          <p:nvPr>
            <p:ph type="title"/>
          </p:nvPr>
        </p:nvSpPr>
        <p:spPr>
          <a:xfrm>
            <a:off x="228600" y="107577"/>
            <a:ext cx="8686800" cy="685800"/>
          </a:xfrm>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228600" y="1143000"/>
            <a:ext cx="8686800" cy="5029200"/>
          </a:xfrm>
        </p:spPr>
        <p:txBody>
          <a:bodyPr/>
          <a:lstStyle>
            <a:lvl1pPr marL="228600" indent="-228600">
              <a:spcBef>
                <a:spcPts val="1000"/>
              </a:spcBef>
              <a:defRPr sz="2000"/>
            </a:lvl1pPr>
            <a:lvl2pPr marL="631825" indent="-174625">
              <a:spcBef>
                <a:spcPts val="500"/>
              </a:spcBef>
              <a:defRPr sz="1600"/>
            </a:lvl2pPr>
            <a:lvl3pPr marL="1035050" indent="-120650">
              <a:spcBef>
                <a:spcPts val="300"/>
              </a:spcBef>
              <a:defRPr sz="1200"/>
            </a:lvl3pPr>
            <a:lvl4pPr>
              <a:spcBef>
                <a:spcPts val="300"/>
              </a:spcBef>
              <a:defRPr/>
            </a:lvl4pPr>
            <a:lvl5pPr>
              <a:spcBef>
                <a:spcPts val="200"/>
              </a:spcBef>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er Fo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noChangeArrowheads="1"/>
          </p:cNvSpPr>
          <p:nvPr>
            <p:ph idx="1" hasCustomPrompt="1"/>
          </p:nvPr>
        </p:nvSpPr>
        <p:spPr bwMode="auto">
          <a:xfrm>
            <a:off x="4572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spcBef>
                <a:spcPts val="1000"/>
              </a:spcBef>
              <a:buFont typeface="Arial" pitchFamily="34" charset="0"/>
              <a:buChar char="•"/>
              <a:defRPr sz="2000"/>
            </a:lvl1pPr>
            <a:lvl2pPr marL="631825" indent="-174625">
              <a:spcBef>
                <a:spcPts val="500"/>
              </a:spcBef>
              <a:buFont typeface="Arial" pitchFamily="34" charset="0"/>
              <a:buChar char="•"/>
              <a:defRPr sz="1600"/>
            </a:lvl2pPr>
          </a:lstStyle>
          <a:p>
            <a:pPr lvl="0"/>
            <a:r>
              <a:rPr lang="en-US" dirty="0"/>
              <a:t>Click to edit Master text styles</a:t>
            </a:r>
          </a:p>
          <a:p>
            <a:pPr lvl="1"/>
            <a:r>
              <a:rPr lang="en-US" dirty="0"/>
              <a:t>Second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7577"/>
            <a:ext cx="8229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p:nvSpPr>
        <p:spPr bwMode="auto">
          <a:xfrm>
            <a:off x="333375" y="1159297"/>
            <a:ext cx="8483600" cy="84138"/>
          </a:xfrm>
          <a:prstGeom prst="rect">
            <a:avLst/>
          </a:prstGeom>
          <a:gradFill rotWithShape="0">
            <a:gsLst>
              <a:gs pos="0">
                <a:srgbClr val="09730C">
                  <a:gamma/>
                  <a:shade val="46275"/>
                  <a:invGamma/>
                </a:srgbClr>
              </a:gs>
              <a:gs pos="50000">
                <a:srgbClr val="09730C"/>
              </a:gs>
              <a:gs pos="100000">
                <a:srgbClr val="09730C">
                  <a:gamma/>
                  <a:shade val="46275"/>
                  <a:invGamma/>
                </a:srgbClr>
              </a:gs>
            </a:gsLst>
            <a:lin ang="0" scaled="1"/>
          </a:gradFill>
          <a:ln w="28575">
            <a:noFill/>
            <a:miter lim="800000"/>
            <a:headEnd/>
            <a:tailEnd/>
          </a:ln>
          <a:effectLst/>
        </p:spPr>
        <p:txBody>
          <a:bodyPr wrap="none" anchor="ctr"/>
          <a:lstStyle/>
          <a:p>
            <a:pPr eaLnBrk="0" hangingPunct="0">
              <a:defRPr/>
            </a:pPr>
            <a:endParaRPr lang="en-US">
              <a:latin typeface="Times" charset="0"/>
            </a:endParaRPr>
          </a:p>
        </p:txBody>
      </p:sp>
      <p:pic>
        <p:nvPicPr>
          <p:cNvPr id="6" name="Picture 5">
            <a:extLst>
              <a:ext uri="{FF2B5EF4-FFF2-40B4-BE49-F238E27FC236}">
                <a16:creationId xmlns:a16="http://schemas.microsoft.com/office/drawing/2014/main" id="{7CDE0B73-743C-479C-B6ED-21E79F9758CF}"/>
              </a:ext>
            </a:extLst>
          </p:cNvPr>
          <p:cNvPicPr>
            <a:picLocks noChangeAspect="1"/>
          </p:cNvPicPr>
          <p:nvPr userDrawn="1"/>
        </p:nvPicPr>
        <p:blipFill>
          <a:blip r:embed="rId17"/>
          <a:stretch>
            <a:fillRect/>
          </a:stretch>
        </p:blipFill>
        <p:spPr>
          <a:xfrm>
            <a:off x="-5080" y="6058652"/>
            <a:ext cx="800736" cy="79934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4" r:id="rId15"/>
  </p:sldLayoutIdLst>
  <p:hf sldNum="0" hdr="0" dt="0"/>
  <p:txStyles>
    <p:titleStyle>
      <a:lvl1pPr algn="ctr" rtl="0" eaLnBrk="0" fontAlgn="base" hangingPunct="0">
        <a:spcBef>
          <a:spcPct val="0"/>
        </a:spcBef>
        <a:spcAft>
          <a:spcPct val="0"/>
        </a:spcAft>
        <a:defRPr sz="3600" b="1">
          <a:solidFill>
            <a:schemeClr val="tx1"/>
          </a:solidFill>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5pPr>
      <a:lvl6pPr marL="457200" algn="ctr" rtl="0" eaLnBrk="1" fontAlgn="base" hangingPunct="1">
        <a:spcBef>
          <a:spcPct val="0"/>
        </a:spcBef>
        <a:spcAft>
          <a:spcPct val="0"/>
        </a:spcAft>
        <a:defRPr sz="3200">
          <a:solidFill>
            <a:schemeClr val="tx2"/>
          </a:solidFill>
          <a:latin typeface="Gill Sans" pitchFamily="-109" charset="0"/>
        </a:defRPr>
      </a:lvl6pPr>
      <a:lvl7pPr marL="914400" algn="ctr" rtl="0" eaLnBrk="1" fontAlgn="base" hangingPunct="1">
        <a:spcBef>
          <a:spcPct val="0"/>
        </a:spcBef>
        <a:spcAft>
          <a:spcPct val="0"/>
        </a:spcAft>
        <a:defRPr sz="3200">
          <a:solidFill>
            <a:schemeClr val="tx2"/>
          </a:solidFill>
          <a:latin typeface="Gill Sans" pitchFamily="-109" charset="0"/>
        </a:defRPr>
      </a:lvl7pPr>
      <a:lvl8pPr marL="1371600" algn="ctr" rtl="0" eaLnBrk="1" fontAlgn="base" hangingPunct="1">
        <a:spcBef>
          <a:spcPct val="0"/>
        </a:spcBef>
        <a:spcAft>
          <a:spcPct val="0"/>
        </a:spcAft>
        <a:defRPr sz="3200">
          <a:solidFill>
            <a:schemeClr val="tx2"/>
          </a:solidFill>
          <a:latin typeface="Gill Sans" pitchFamily="-109" charset="0"/>
        </a:defRPr>
      </a:lvl8pPr>
      <a:lvl9pPr marL="1828800" algn="ctr" rtl="0" eaLnBrk="1" fontAlgn="base" hangingPunct="1">
        <a:spcBef>
          <a:spcPct val="0"/>
        </a:spcBef>
        <a:spcAft>
          <a:spcPct val="0"/>
        </a:spcAft>
        <a:defRPr sz="3200">
          <a:solidFill>
            <a:schemeClr val="tx2"/>
          </a:solidFill>
          <a:latin typeface="Gill Sans" pitchFamily="-109" charset="0"/>
        </a:defRPr>
      </a:lvl9pPr>
    </p:titleStyle>
    <p:bodyStyle>
      <a:lvl1pPr marL="342900" indent="-342900" algn="l" rtl="0" eaLnBrk="0" fontAlgn="base" hangingPunct="0">
        <a:spcBef>
          <a:spcPts val="14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ts val="800"/>
        </a:spcBef>
        <a:spcAft>
          <a:spcPct val="0"/>
        </a:spcAft>
        <a:buChar char="–"/>
        <a:defRPr sz="2400">
          <a:solidFill>
            <a:schemeClr val="tx1"/>
          </a:solidFill>
          <a:latin typeface="+mn-lt"/>
          <a:ea typeface="ＭＳ Ｐゴシック" pitchFamily="-109" charset="-128"/>
          <a:cs typeface="ＭＳ Ｐゴシック"/>
        </a:defRPr>
      </a:lvl2pPr>
      <a:lvl3pPr marL="1143000" indent="-228600" algn="l" rtl="0" eaLnBrk="0" fontAlgn="base" hangingPunct="0">
        <a:spcBef>
          <a:spcPts val="500"/>
        </a:spcBef>
        <a:spcAft>
          <a:spcPct val="0"/>
        </a:spcAft>
        <a:buChar char="•"/>
        <a:defRPr sz="2000">
          <a:solidFill>
            <a:schemeClr val="tx1"/>
          </a:solidFill>
          <a:latin typeface="+mn-lt"/>
          <a:ea typeface="ＭＳ Ｐゴシック" pitchFamily="-109" charset="-128"/>
          <a:cs typeface="ＭＳ Ｐゴシック"/>
        </a:defRPr>
      </a:lvl3pPr>
      <a:lvl4pPr marL="1600200" indent="-228600" algn="l" rtl="0" eaLnBrk="0" fontAlgn="base" hangingPunct="0">
        <a:spcBef>
          <a:spcPts val="300"/>
        </a:spcBef>
        <a:spcAft>
          <a:spcPct val="0"/>
        </a:spcAft>
        <a:buChar char="–"/>
        <a:defRPr sz="1600">
          <a:solidFill>
            <a:schemeClr val="tx1"/>
          </a:solidFill>
          <a:latin typeface="+mn-lt"/>
          <a:ea typeface="ＭＳ Ｐゴシック" pitchFamily="-109" charset="-128"/>
          <a:cs typeface="ＭＳ Ｐゴシック"/>
        </a:defRPr>
      </a:lvl4pPr>
      <a:lvl5pPr marL="2057400" indent="-228600" algn="l" rtl="0" eaLnBrk="0" fontAlgn="base" hangingPunct="0">
        <a:spcBef>
          <a:spcPts val="200"/>
        </a:spcBef>
        <a:spcAft>
          <a:spcPct val="0"/>
        </a:spcAft>
        <a:buChar char="»"/>
        <a:defRPr sz="1200">
          <a:solidFill>
            <a:schemeClr val="tx1"/>
          </a:solidFill>
          <a:latin typeface="+mn-lt"/>
          <a:ea typeface="ＭＳ Ｐゴシック" pitchFamily="-109"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867972" y="228600"/>
            <a:ext cx="6453835" cy="832104"/>
          </a:xfrm>
        </p:spPr>
        <p:txBody>
          <a:bodyPr/>
          <a:lstStyle/>
          <a:p>
            <a:pPr>
              <a:lnSpc>
                <a:spcPts val="2800"/>
              </a:lnSpc>
            </a:pPr>
            <a:r>
              <a:rPr lang="en-US" sz="2400" dirty="0">
                <a:solidFill>
                  <a:schemeClr val="tx2"/>
                </a:solidFill>
              </a:rPr>
              <a:t>3-D Holographic Near-Field MIMO-ISAR Millimeter-Wave Imaging </a:t>
            </a:r>
            <a:endParaRPr lang="en-US" sz="1600" dirty="0"/>
          </a:p>
        </p:txBody>
      </p:sp>
      <p:sp>
        <p:nvSpPr>
          <p:cNvPr id="3075" name="Content Placeholder 2"/>
          <p:cNvSpPr>
            <a:spLocks noGrp="1"/>
          </p:cNvSpPr>
          <p:nvPr>
            <p:ph idx="1"/>
          </p:nvPr>
        </p:nvSpPr>
        <p:spPr>
          <a:xfrm>
            <a:off x="201168" y="1243584"/>
            <a:ext cx="8793976" cy="5202936"/>
          </a:xfrm>
        </p:spPr>
        <p:txBody>
          <a:bodyPr/>
          <a:lstStyle/>
          <a:p>
            <a:pPr marL="0" indent="0">
              <a:buNone/>
            </a:pPr>
            <a:r>
              <a:rPr lang="en-US" sz="1400" b="1" dirty="0">
                <a:solidFill>
                  <a:schemeClr val="tx2"/>
                </a:solidFill>
                <a:cs typeface="Arial" pitchFamily="34" charset="0"/>
              </a:rPr>
              <a:t>TITLE: </a:t>
            </a:r>
            <a:r>
              <a:rPr lang="en-US" sz="1400" dirty="0"/>
              <a:t>3-D Holographic Near-Field MIMO-ISAR Millimeter-Wave Imaging</a:t>
            </a:r>
          </a:p>
          <a:p>
            <a:pPr marL="0" indent="0">
              <a:buNone/>
            </a:pPr>
            <a:r>
              <a:rPr lang="en-US" sz="1400" b="1" dirty="0">
                <a:solidFill>
                  <a:schemeClr val="tx2"/>
                </a:solidFill>
                <a:cs typeface="Arial" pitchFamily="34" charset="0"/>
              </a:rPr>
              <a:t>AUTHORS: </a:t>
            </a:r>
            <a:r>
              <a:rPr lang="en-US" sz="1400" dirty="0"/>
              <a:t>J. Smith, M. Torlak</a:t>
            </a:r>
          </a:p>
          <a:p>
            <a:pPr algn="just">
              <a:spcBef>
                <a:spcPts val="600"/>
              </a:spcBef>
              <a:buNone/>
            </a:pPr>
            <a:r>
              <a:rPr lang="en-US" sz="1400" b="1" dirty="0">
                <a:solidFill>
                  <a:schemeClr val="tx2"/>
                </a:solidFill>
                <a:cs typeface="Arial" pitchFamily="34" charset="0"/>
              </a:rPr>
              <a:t>CORRESPONDING STUDENT AUTHOR’s EMAIL:  </a:t>
            </a:r>
            <a:r>
              <a:rPr lang="en-US" sz="1400" dirty="0"/>
              <a:t>jws160130@utdallas.edu</a:t>
            </a:r>
            <a:endParaRPr lang="en-US" sz="1400" b="1" dirty="0">
              <a:solidFill>
                <a:schemeClr val="tx2"/>
              </a:solidFill>
              <a:cs typeface="Arial" pitchFamily="34" charset="0"/>
            </a:endParaRPr>
          </a:p>
          <a:p>
            <a:pPr algn="just">
              <a:spcBef>
                <a:spcPts val="600"/>
              </a:spcBef>
              <a:buNone/>
            </a:pPr>
            <a:r>
              <a:rPr lang="en-US" sz="1400" b="1" dirty="0">
                <a:solidFill>
                  <a:schemeClr val="tx2"/>
                </a:solidFill>
                <a:cs typeface="Arial" pitchFamily="34" charset="0"/>
              </a:rPr>
              <a:t>PI’s EMAIL: </a:t>
            </a:r>
            <a:r>
              <a:rPr lang="en-US" sz="1400" dirty="0"/>
              <a:t>torlak@utdallas.edu</a:t>
            </a:r>
            <a:endParaRPr lang="en-US" sz="1400" b="1" dirty="0">
              <a:solidFill>
                <a:schemeClr val="tx2"/>
              </a:solidFill>
              <a:cs typeface="Arial" pitchFamily="34" charset="0"/>
            </a:endParaRPr>
          </a:p>
          <a:p>
            <a:pPr algn="just">
              <a:spcBef>
                <a:spcPts val="600"/>
              </a:spcBef>
              <a:buNone/>
            </a:pPr>
            <a:r>
              <a:rPr lang="en-US" sz="1400" b="1" dirty="0">
                <a:solidFill>
                  <a:schemeClr val="tx2"/>
                </a:solidFill>
                <a:cs typeface="Arial" pitchFamily="34" charset="0"/>
              </a:rPr>
              <a:t>ABSTRACT: </a:t>
            </a:r>
          </a:p>
          <a:p>
            <a:pPr marL="0" indent="0">
              <a:buNone/>
            </a:pPr>
            <a:r>
              <a:rPr lang="en-US" sz="1400" dirty="0"/>
              <a:t>Multiple-input-multiple-output (MIMO) millimeter-wave (</a:t>
            </a:r>
            <a:r>
              <a:rPr lang="en-US" sz="1400" dirty="0" err="1"/>
              <a:t>mmWave</a:t>
            </a:r>
            <a:r>
              <a:rPr lang="en-US" sz="1400" dirty="0"/>
              <a:t>) sensors for synthetic aperture radar (SAR) and inverse SAR (ISAR) address the fundamental challenges of cost-effectiveness and scalability inherent to near-field imaging. In this paper, near-field MIMO-ISAR </a:t>
            </a:r>
            <a:r>
              <a:rPr lang="en-US" sz="1400" dirty="0" err="1"/>
              <a:t>mmWave</a:t>
            </a:r>
            <a:r>
              <a:rPr lang="en-US" sz="1400" dirty="0"/>
              <a:t> imaging systems are discussed and developed. The rotational ISAR (R-ISAR) regime investigated in this paper requires rotating the target at a constant radial distance from the transceiver and scanning the transceiver along a vertical track. Using a 77GHz </a:t>
            </a:r>
            <a:r>
              <a:rPr lang="en-US" sz="1400" dirty="0" err="1"/>
              <a:t>mmWave</a:t>
            </a:r>
            <a:r>
              <a:rPr lang="en-US" sz="1400" dirty="0"/>
              <a:t> radar, a high resolution three-dimensional (3-D) image can be reconstructed from this two-dimensional scanning taking into account the spherical near-field </a:t>
            </a:r>
            <a:r>
              <a:rPr lang="en-US" sz="1400" dirty="0" err="1"/>
              <a:t>wavefront</a:t>
            </a:r>
            <a:r>
              <a:rPr lang="en-US" sz="1400" dirty="0"/>
              <a:t>. While prior work in literature consists of single-input-single-output circular synthetic aperture radar (SISO-CSAR) algorithms or computationally sluggish MIMO-CSAR image reconstruction algorithms, this paper proposes a novel algorithm for efficient MIMO 3-D holographic imaging and details the design of a MIMO R-ISAR imaging system. The proposed algorithm applies a </a:t>
            </a:r>
            <a:r>
              <a:rPr lang="en-US" sz="1400" dirty="0" err="1"/>
              <a:t>multistatic</a:t>
            </a:r>
            <a:r>
              <a:rPr lang="en-US" sz="1400" dirty="0"/>
              <a:t>-to-monostatic phase compensation to the R-ISAR regime allowing for use of highly efficient monostatic algorithms. We demonstrate the algorithm's performance in real-world imaging scenarios on a prototyped MIMO R-ISAR platform. Our fully integrated system, consisting of an mechanical scanner and efficient imaging algorithm, is capable of pairing the scanning efficiency of the MIMO regime with the computational efficiency of single pixel image reconstruction algorithms.</a:t>
            </a:r>
          </a:p>
        </p:txBody>
      </p:sp>
      <p:sp>
        <p:nvSpPr>
          <p:cNvPr id="87" name="TextBox 86"/>
          <p:cNvSpPr txBox="1"/>
          <p:nvPr/>
        </p:nvSpPr>
        <p:spPr>
          <a:xfrm>
            <a:off x="5971032" y="4197096"/>
            <a:ext cx="184731" cy="461665"/>
          </a:xfrm>
          <a:prstGeom prst="rect">
            <a:avLst/>
          </a:prstGeom>
          <a:noFill/>
        </p:spPr>
        <p:txBody>
          <a:bodyPr wrap="none" rtlCol="0">
            <a:spAutoFit/>
          </a:bodyPr>
          <a:lstStyle/>
          <a:p>
            <a:endParaRPr lang="en-US" dirty="0"/>
          </a:p>
        </p:txBody>
      </p:sp>
      <p:pic>
        <p:nvPicPr>
          <p:cNvPr id="8" name="Picture 1" descr="H:\Jump 1\TxACE Center_Ken O\LogoFinalWhite.JPG"/>
          <p:cNvPicPr>
            <a:picLocks noChangeAspect="1" noChangeArrowheads="1"/>
          </p:cNvPicPr>
          <p:nvPr/>
        </p:nvPicPr>
        <p:blipFill>
          <a:blip r:embed="rId3" cstate="print"/>
          <a:srcRect/>
          <a:stretch>
            <a:fillRect/>
          </a:stretch>
        </p:blipFill>
        <p:spPr bwMode="auto">
          <a:xfrm>
            <a:off x="299036" y="286038"/>
            <a:ext cx="1568937" cy="717228"/>
          </a:xfrm>
          <a:prstGeom prst="rect">
            <a:avLst/>
          </a:prstGeom>
          <a:ln w="38100" cap="sq">
            <a:no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Presentation template_UTD">
  <a:themeElements>
    <a:clrScheme name="UTD">
      <a:dk1>
        <a:srgbClr val="000000"/>
      </a:dk1>
      <a:lt1>
        <a:srgbClr val="FFFFFF"/>
      </a:lt1>
      <a:dk2>
        <a:srgbClr val="09730C"/>
      </a:dk2>
      <a:lt2>
        <a:srgbClr val="FFFFFF"/>
      </a:lt2>
      <a:accent1>
        <a:srgbClr val="000000"/>
      </a:accent1>
      <a:accent2>
        <a:srgbClr val="7F7F7F"/>
      </a:accent2>
      <a:accent3>
        <a:srgbClr val="FFFFFF"/>
      </a:accent3>
      <a:accent4>
        <a:srgbClr val="7F7F7F"/>
      </a:accent4>
      <a:accent5>
        <a:srgbClr val="09730C"/>
      </a:accent5>
      <a:accent6>
        <a:srgbClr val="7F7F7F"/>
      </a:accent6>
      <a:hlink>
        <a:srgbClr val="009999"/>
      </a:hlink>
      <a:folHlink>
        <a:srgbClr val="99CC00"/>
      </a:folHlink>
    </a:clrScheme>
    <a:fontScheme name="Blank Presentation">
      <a:majorFont>
        <a:latin typeface="Gill Sans"/>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9"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template_UTD</Template>
  <TotalTime>5764</TotalTime>
  <Words>275</Words>
  <Application>Microsoft Office PowerPoint</Application>
  <PresentationFormat>On-screen Show (4:3)</PresentationFormat>
  <Paragraphs>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vt:lpstr>
      <vt:lpstr>Times</vt:lpstr>
      <vt:lpstr>Presentation template_UTD</vt:lpstr>
      <vt:lpstr>3-D Holographic Near-Field MIMO-ISAR Millimeter-Wave Imaging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Ricky</dc:creator>
  <cp:lastModifiedBy>Smith, Josiah Wayland</cp:lastModifiedBy>
  <cp:revision>546</cp:revision>
  <cp:lastPrinted>2008-12-04T20:28:19Z</cp:lastPrinted>
  <dcterms:created xsi:type="dcterms:W3CDTF">2009-12-08T15:17:27Z</dcterms:created>
  <dcterms:modified xsi:type="dcterms:W3CDTF">2020-10-02T15:03:33Z</dcterms:modified>
</cp:coreProperties>
</file>