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7" r:id="rId2"/>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pitchFamily="18" charset="0"/>
        <a:ea typeface="ＭＳ Ｐゴシック" charset="-128"/>
        <a:cs typeface="+mn-cs"/>
      </a:defRPr>
    </a:lvl1pPr>
    <a:lvl2pPr marL="457200" algn="l" rtl="0" fontAlgn="base">
      <a:spcBef>
        <a:spcPct val="0"/>
      </a:spcBef>
      <a:spcAft>
        <a:spcPct val="0"/>
      </a:spcAft>
      <a:defRPr sz="2400" kern="1200">
        <a:solidFill>
          <a:schemeClr val="tx1"/>
        </a:solidFill>
        <a:latin typeface="Times" pitchFamily="18" charset="0"/>
        <a:ea typeface="ＭＳ Ｐゴシック" charset="-128"/>
        <a:cs typeface="+mn-cs"/>
      </a:defRPr>
    </a:lvl2pPr>
    <a:lvl3pPr marL="914400" algn="l" rtl="0" fontAlgn="base">
      <a:spcBef>
        <a:spcPct val="0"/>
      </a:spcBef>
      <a:spcAft>
        <a:spcPct val="0"/>
      </a:spcAft>
      <a:defRPr sz="2400" kern="1200">
        <a:solidFill>
          <a:schemeClr val="tx1"/>
        </a:solidFill>
        <a:latin typeface="Times" pitchFamily="18" charset="0"/>
        <a:ea typeface="ＭＳ Ｐゴシック" charset="-128"/>
        <a:cs typeface="+mn-cs"/>
      </a:defRPr>
    </a:lvl3pPr>
    <a:lvl4pPr marL="1371600" algn="l" rtl="0" fontAlgn="base">
      <a:spcBef>
        <a:spcPct val="0"/>
      </a:spcBef>
      <a:spcAft>
        <a:spcPct val="0"/>
      </a:spcAft>
      <a:defRPr sz="2400" kern="1200">
        <a:solidFill>
          <a:schemeClr val="tx1"/>
        </a:solidFill>
        <a:latin typeface="Times" pitchFamily="18" charset="0"/>
        <a:ea typeface="ＭＳ Ｐゴシック" charset="-128"/>
        <a:cs typeface="+mn-cs"/>
      </a:defRPr>
    </a:lvl4pPr>
    <a:lvl5pPr marL="1828800" algn="l" rtl="0" fontAlgn="base">
      <a:spcBef>
        <a:spcPct val="0"/>
      </a:spcBef>
      <a:spcAft>
        <a:spcPct val="0"/>
      </a:spcAft>
      <a:defRPr sz="2400" kern="1200">
        <a:solidFill>
          <a:schemeClr val="tx1"/>
        </a:solidFill>
        <a:latin typeface="Times" pitchFamily="18" charset="0"/>
        <a:ea typeface="ＭＳ Ｐゴシック" charset="-128"/>
        <a:cs typeface="+mn-cs"/>
      </a:defRPr>
    </a:lvl5pPr>
    <a:lvl6pPr marL="2286000" algn="l" defTabSz="914400" rtl="0" eaLnBrk="1" latinLnBrk="0" hangingPunct="1">
      <a:defRPr sz="2400" kern="1200">
        <a:solidFill>
          <a:schemeClr val="tx1"/>
        </a:solidFill>
        <a:latin typeface="Times" pitchFamily="18" charset="0"/>
        <a:ea typeface="ＭＳ Ｐゴシック" charset="-128"/>
        <a:cs typeface="+mn-cs"/>
      </a:defRPr>
    </a:lvl6pPr>
    <a:lvl7pPr marL="2743200" algn="l" defTabSz="914400" rtl="0" eaLnBrk="1" latinLnBrk="0" hangingPunct="1">
      <a:defRPr sz="2400" kern="1200">
        <a:solidFill>
          <a:schemeClr val="tx1"/>
        </a:solidFill>
        <a:latin typeface="Times" pitchFamily="18" charset="0"/>
        <a:ea typeface="ＭＳ Ｐゴシック" charset="-128"/>
        <a:cs typeface="+mn-cs"/>
      </a:defRPr>
    </a:lvl7pPr>
    <a:lvl8pPr marL="3200400" algn="l" defTabSz="914400" rtl="0" eaLnBrk="1" latinLnBrk="0" hangingPunct="1">
      <a:defRPr sz="2400" kern="1200">
        <a:solidFill>
          <a:schemeClr val="tx1"/>
        </a:solidFill>
        <a:latin typeface="Times" pitchFamily="18" charset="0"/>
        <a:ea typeface="ＭＳ Ｐゴシック" charset="-128"/>
        <a:cs typeface="+mn-cs"/>
      </a:defRPr>
    </a:lvl8pPr>
    <a:lvl9pPr marL="3657600" algn="l" defTabSz="914400" rtl="0" eaLnBrk="1" latinLnBrk="0" hangingPunct="1">
      <a:defRPr sz="2400" kern="1200">
        <a:solidFill>
          <a:schemeClr val="tx1"/>
        </a:solidFill>
        <a:latin typeface="Times" pitchFamily="18"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00"/>
    <a:srgbClr val="000000"/>
    <a:srgbClr val="FF9900"/>
    <a:srgbClr val="0000FF"/>
    <a:srgbClr val="3DAFC7"/>
    <a:srgbClr val="BD5F00"/>
    <a:srgbClr val="D20A14"/>
    <a:srgbClr val="E32F3C"/>
    <a:srgbClr val="285E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160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95" d="100"/>
          <a:sy n="95" d="100"/>
        </p:scale>
        <p:origin x="3528"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latin typeface="Times" charset="0"/>
                <a:ea typeface="ＭＳ Ｐゴシック" charset="-128"/>
                <a:cs typeface="+mn-cs"/>
              </a:defRPr>
            </a:lvl1pPr>
          </a:lstStyle>
          <a:p>
            <a:pPr>
              <a:defRPr/>
            </a:pPr>
            <a:endParaRPr lang="en-US"/>
          </a:p>
        </p:txBody>
      </p:sp>
      <p:sp>
        <p:nvSpPr>
          <p:cNvPr id="3072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charset="0"/>
                <a:ea typeface="ＭＳ Ｐゴシック" charset="-128"/>
                <a:cs typeface="+mn-cs"/>
              </a:defRPr>
            </a:lvl1pPr>
          </a:lstStyle>
          <a:p>
            <a:pPr>
              <a:defRPr/>
            </a:pPr>
            <a:endParaRPr lang="en-US"/>
          </a:p>
        </p:txBody>
      </p:sp>
      <p:sp>
        <p:nvSpPr>
          <p:cNvPr id="3072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a:latin typeface="Times" charset="0"/>
                <a:ea typeface="ＭＳ Ｐゴシック" charset="-128"/>
                <a:cs typeface="+mn-cs"/>
              </a:defRPr>
            </a:lvl1pPr>
          </a:lstStyle>
          <a:p>
            <a:pPr>
              <a:defRPr/>
            </a:pPr>
            <a:endParaRPr lang="en-US"/>
          </a:p>
        </p:txBody>
      </p:sp>
      <p:sp>
        <p:nvSpPr>
          <p:cNvPr id="3072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charset="0"/>
              </a:defRPr>
            </a:lvl1pPr>
          </a:lstStyle>
          <a:p>
            <a:pPr>
              <a:defRPr/>
            </a:pPr>
            <a:fld id="{1189CB55-CF52-438E-AB07-3B4F9EB8E496}" type="slidenum">
              <a:rPr lang="en-US"/>
              <a:pPr>
                <a:defRPr/>
              </a:pPr>
              <a:t>‹#›</a:t>
            </a:fld>
            <a:endParaRPr lang="en-US"/>
          </a:p>
        </p:txBody>
      </p:sp>
    </p:spTree>
    <p:extLst>
      <p:ext uri="{BB962C8B-B14F-4D97-AF65-F5344CB8AC3E}">
        <p14:creationId xmlns:p14="http://schemas.microsoft.com/office/powerpoint/2010/main" val="597887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1026"/>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charset="0"/>
                <a:ea typeface="ＭＳ Ｐゴシック" charset="-128"/>
                <a:cs typeface="+mn-cs"/>
              </a:defRPr>
            </a:lvl1pPr>
          </a:lstStyle>
          <a:p>
            <a:pPr>
              <a:defRPr/>
            </a:pPr>
            <a:endParaRPr lang="en-US"/>
          </a:p>
        </p:txBody>
      </p:sp>
      <p:sp>
        <p:nvSpPr>
          <p:cNvPr id="35843" name="Rectangle 1027"/>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charset="0"/>
                <a:ea typeface="ＭＳ Ｐゴシック" charset="-128"/>
                <a:cs typeface="+mn-cs"/>
              </a:defRPr>
            </a:lvl1pPr>
          </a:lstStyle>
          <a:p>
            <a:pPr>
              <a:defRPr/>
            </a:pPr>
            <a:endParaRPr lang="en-US"/>
          </a:p>
        </p:txBody>
      </p:sp>
      <p:sp>
        <p:nvSpPr>
          <p:cNvPr id="39940" name="Rectangle 1028"/>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35845" name="Rectangle 1029"/>
          <p:cNvSpPr>
            <a:spLocks noGrp="1" noChangeArrowheads="1"/>
          </p:cNvSpPr>
          <p:nvPr>
            <p:ph type="body" sz="quarter" idx="3"/>
          </p:nvPr>
        </p:nvSpPr>
        <p:spPr bwMode="auto">
          <a:xfrm>
            <a:off x="990600" y="4572000"/>
            <a:ext cx="53340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1030"/>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charset="0"/>
                <a:ea typeface="ＭＳ Ｐゴシック" charset="-128"/>
                <a:cs typeface="+mn-cs"/>
              </a:defRPr>
            </a:lvl1pPr>
          </a:lstStyle>
          <a:p>
            <a:pPr>
              <a:defRPr/>
            </a:pPr>
            <a:endParaRPr lang="en-US"/>
          </a:p>
        </p:txBody>
      </p:sp>
      <p:sp>
        <p:nvSpPr>
          <p:cNvPr id="35847" name="Rectangle 1031"/>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charset="0"/>
              </a:defRPr>
            </a:lvl1pPr>
          </a:lstStyle>
          <a:p>
            <a:pPr>
              <a:defRPr/>
            </a:pPr>
            <a:fld id="{E9723F3B-7906-4732-BA0B-69FF98940DD1}" type="slidenum">
              <a:rPr lang="en-US"/>
              <a:pPr>
                <a:defRPr/>
              </a:pPr>
              <a:t>‹#›</a:t>
            </a:fld>
            <a:endParaRPr lang="en-US"/>
          </a:p>
        </p:txBody>
      </p:sp>
    </p:spTree>
    <p:extLst>
      <p:ext uri="{BB962C8B-B14F-4D97-AF65-F5344CB8AC3E}">
        <p14:creationId xmlns:p14="http://schemas.microsoft.com/office/powerpoint/2010/main" val="25309204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09"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pitchFamily="-109" charset="0"/>
        <a:ea typeface="ＭＳ Ｐゴシック" pitchFamily="-109" charset="-128"/>
        <a:cs typeface="ＭＳ Ｐゴシック"/>
      </a:defRPr>
    </a:lvl2pPr>
    <a:lvl3pPr marL="914400" algn="l" rtl="0" eaLnBrk="0" fontAlgn="base" hangingPunct="0">
      <a:spcBef>
        <a:spcPct val="30000"/>
      </a:spcBef>
      <a:spcAft>
        <a:spcPct val="0"/>
      </a:spcAft>
      <a:defRPr sz="1200" kern="1200">
        <a:solidFill>
          <a:schemeClr val="tx1"/>
        </a:solidFill>
        <a:latin typeface="Times" pitchFamily="-109" charset="0"/>
        <a:ea typeface="ＭＳ Ｐゴシック" pitchFamily="-109" charset="-128"/>
        <a:cs typeface="ＭＳ Ｐゴシック"/>
      </a:defRPr>
    </a:lvl3pPr>
    <a:lvl4pPr marL="1371600" algn="l" rtl="0" eaLnBrk="0" fontAlgn="base" hangingPunct="0">
      <a:spcBef>
        <a:spcPct val="30000"/>
      </a:spcBef>
      <a:spcAft>
        <a:spcPct val="0"/>
      </a:spcAft>
      <a:defRPr sz="1200" kern="1200">
        <a:solidFill>
          <a:schemeClr val="tx1"/>
        </a:solidFill>
        <a:latin typeface="Times" pitchFamily="-109" charset="0"/>
        <a:ea typeface="ＭＳ Ｐゴシック" pitchFamily="-109" charset="-128"/>
        <a:cs typeface="ＭＳ Ｐゴシック"/>
      </a:defRPr>
    </a:lvl4pPr>
    <a:lvl5pPr marL="1828800" algn="l" rtl="0" eaLnBrk="0" fontAlgn="base" hangingPunct="0">
      <a:spcBef>
        <a:spcPct val="30000"/>
      </a:spcBef>
      <a:spcAft>
        <a:spcPct val="0"/>
      </a:spcAft>
      <a:defRPr sz="1200" kern="1200">
        <a:solidFill>
          <a:schemeClr val="tx1"/>
        </a:solidFill>
        <a:latin typeface="Times" pitchFamily="-109" charset="0"/>
        <a:ea typeface="ＭＳ Ｐゴシック" pitchFamily="-109"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a:latin typeface="Times" pitchFamily="18" charset="0"/>
            </a:endParaRPr>
          </a:p>
        </p:txBody>
      </p:sp>
      <p:sp>
        <p:nvSpPr>
          <p:cNvPr id="40964" name="Slide Number Placeholder 3"/>
          <p:cNvSpPr>
            <a:spLocks noGrp="1"/>
          </p:cNvSpPr>
          <p:nvPr>
            <p:ph type="sldNum" sz="quarter" idx="5"/>
          </p:nvPr>
        </p:nvSpPr>
        <p:spPr>
          <a:noFill/>
        </p:spPr>
        <p:txBody>
          <a:bodyPr/>
          <a:lstStyle/>
          <a:p>
            <a:fld id="{1F2D41A9-3BBC-4674-9004-3500450F420B}" type="slidenum">
              <a:rPr lang="en-US" smtClean="0">
                <a:latin typeface="Times" pitchFamily="18" charset="0"/>
              </a:rPr>
              <a:pPr/>
              <a:t>1</a:t>
            </a:fld>
            <a:endParaRPr lang="en-US">
              <a:latin typeface="Times"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spcBef>
                <a:spcPts val="600"/>
              </a:spcBef>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105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85800"/>
          </a:xfrm>
        </p:spPr>
        <p:txBody>
          <a:bodyPr/>
          <a:lstStyle/>
          <a:p>
            <a:r>
              <a:rPr lang="en-US"/>
              <a:t>Click to edit Master title style</a:t>
            </a:r>
          </a:p>
        </p:txBody>
      </p:sp>
      <p:sp>
        <p:nvSpPr>
          <p:cNvPr id="3" name="Content Placeholder 2"/>
          <p:cNvSpPr>
            <a:spLocks noGrp="1"/>
          </p:cNvSpPr>
          <p:nvPr>
            <p:ph sz="half" idx="1"/>
          </p:nvPr>
        </p:nvSpPr>
        <p:spPr>
          <a:xfrm>
            <a:off x="685800" y="1219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352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9250" indent="-349250">
              <a:spcBef>
                <a:spcPts val="1400"/>
              </a:spcBef>
              <a:defRPr/>
            </a:lvl1pPr>
            <a:lvl2pPr>
              <a:spcBef>
                <a:spcPts val="800"/>
              </a:spcBef>
              <a:defRPr/>
            </a:lvl2pPr>
            <a:lvl3pPr>
              <a:spcBef>
                <a:spcPts val="500"/>
              </a:spcBef>
              <a:defRPr/>
            </a:lvl3pPr>
            <a:lvl4pPr>
              <a:spcBef>
                <a:spcPts val="300"/>
              </a:spcBef>
              <a:defRPr/>
            </a:lvl4pPr>
            <a:lvl5pPr>
              <a:spcBef>
                <a:spcPts val="2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maller Fo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82575" indent="-282575">
              <a:spcBef>
                <a:spcPts val="1200"/>
              </a:spcBef>
              <a:defRPr sz="2400"/>
            </a:lvl1pPr>
            <a:lvl2pPr marL="685800" indent="-228600">
              <a:spcBef>
                <a:spcPts val="500"/>
              </a:spcBef>
              <a:defRPr sz="2000"/>
            </a:lvl2pPr>
            <a:lvl3pPr marL="1089025" indent="-174625">
              <a:spcBef>
                <a:spcPts val="300"/>
              </a:spcBef>
              <a:defRPr sz="1600"/>
            </a:lvl3pPr>
            <a:lvl4pPr>
              <a:spcBef>
                <a:spcPts val="300"/>
              </a:spcBef>
              <a:defRPr/>
            </a:lvl4pPr>
            <a:lvl5pPr>
              <a:spcBef>
                <a:spcPts val="200"/>
              </a:spcBef>
              <a:defRPr/>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maller Font 22">
    <p:spTree>
      <p:nvGrpSpPr>
        <p:cNvPr id="1" name=""/>
        <p:cNvGrpSpPr/>
        <p:nvPr/>
      </p:nvGrpSpPr>
      <p:grpSpPr>
        <a:xfrm>
          <a:off x="0" y="0"/>
          <a:ext cx="0" cy="0"/>
          <a:chOff x="0" y="0"/>
          <a:chExt cx="0" cy="0"/>
        </a:xfrm>
      </p:grpSpPr>
      <p:sp>
        <p:nvSpPr>
          <p:cNvPr id="2" name="Title 1"/>
          <p:cNvSpPr>
            <a:spLocks noGrp="1"/>
          </p:cNvSpPr>
          <p:nvPr>
            <p:ph type="title"/>
          </p:nvPr>
        </p:nvSpPr>
        <p:spPr>
          <a:xfrm>
            <a:off x="228600" y="107577"/>
            <a:ext cx="8686800" cy="685800"/>
          </a:xfrm>
        </p:spPr>
        <p:txBody>
          <a:bodyPr/>
          <a:lstStyle>
            <a:lvl1pPr>
              <a:defRPr sz="3200"/>
            </a:lvl1pPr>
          </a:lstStyle>
          <a:p>
            <a:r>
              <a:rPr lang="en-US" dirty="0"/>
              <a:t>Click to edit Master title style</a:t>
            </a:r>
          </a:p>
        </p:txBody>
      </p:sp>
      <p:sp>
        <p:nvSpPr>
          <p:cNvPr id="3" name="Content Placeholder 2"/>
          <p:cNvSpPr>
            <a:spLocks noGrp="1"/>
          </p:cNvSpPr>
          <p:nvPr>
            <p:ph idx="1"/>
          </p:nvPr>
        </p:nvSpPr>
        <p:spPr>
          <a:xfrm>
            <a:off x="228600" y="1143000"/>
            <a:ext cx="8686800" cy="5029200"/>
          </a:xfrm>
        </p:spPr>
        <p:txBody>
          <a:bodyPr/>
          <a:lstStyle>
            <a:lvl1pPr marL="228600" indent="-228600">
              <a:spcBef>
                <a:spcPts val="1000"/>
              </a:spcBef>
              <a:defRPr sz="2000"/>
            </a:lvl1pPr>
            <a:lvl2pPr marL="631825" indent="-174625">
              <a:spcBef>
                <a:spcPts val="500"/>
              </a:spcBef>
              <a:defRPr sz="1600"/>
            </a:lvl2pPr>
            <a:lvl3pPr marL="1035050" indent="-120650">
              <a:spcBef>
                <a:spcPts val="300"/>
              </a:spcBef>
              <a:defRPr sz="1200"/>
            </a:lvl3pPr>
            <a:lvl4pPr>
              <a:spcBef>
                <a:spcPts val="300"/>
              </a:spcBef>
              <a:defRPr/>
            </a:lvl4pPr>
            <a:lvl5pPr>
              <a:spcBef>
                <a:spcPts val="200"/>
              </a:spcBef>
              <a:defRPr/>
            </a:lvl5pPr>
          </a:lstStyle>
          <a:p>
            <a:pPr lvl="0"/>
            <a:r>
              <a:rPr lang="en-US" dirty="0"/>
              <a:t>Click to edit Master text styles</a:t>
            </a:r>
          </a:p>
          <a:p>
            <a:pPr lvl="1"/>
            <a:r>
              <a:rPr lang="en-US" dirty="0"/>
              <a:t>Second level</a:t>
            </a:r>
          </a:p>
          <a:p>
            <a:pPr lvl="2"/>
            <a:r>
              <a:rPr lang="en-US" dirty="0"/>
              <a:t>Third level</a:t>
            </a: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er Fo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noChangeArrowheads="1"/>
          </p:cNvSpPr>
          <p:nvPr>
            <p:ph idx="1" hasCustomPrompt="1"/>
          </p:nvPr>
        </p:nvSpPr>
        <p:spPr bwMode="auto">
          <a:xfrm>
            <a:off x="457200" y="11430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spcBef>
                <a:spcPts val="1000"/>
              </a:spcBef>
              <a:buFont typeface="Arial" pitchFamily="34" charset="0"/>
              <a:buChar char="•"/>
              <a:defRPr sz="2000"/>
            </a:lvl1pPr>
            <a:lvl2pPr marL="631825" indent="-174625">
              <a:spcBef>
                <a:spcPts val="500"/>
              </a:spcBef>
              <a:buFont typeface="Arial" pitchFamily="34" charset="0"/>
              <a:buChar char="•"/>
              <a:defRPr sz="1600"/>
            </a:lvl2pPr>
          </a:lstStyle>
          <a:p>
            <a:pPr lvl="0"/>
            <a:r>
              <a:rPr lang="en-US" dirty="0"/>
              <a:t>Click to edit Master text styles</a:t>
            </a:r>
          </a:p>
          <a:p>
            <a:pPr lvl="1"/>
            <a:r>
              <a:rPr lang="en-US" dirty="0"/>
              <a:t>Second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19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07577"/>
            <a:ext cx="8229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7200" y="11430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7" name="Rectangle 13"/>
          <p:cNvSpPr>
            <a:spLocks noChangeArrowheads="1"/>
          </p:cNvSpPr>
          <p:nvPr/>
        </p:nvSpPr>
        <p:spPr bwMode="auto">
          <a:xfrm>
            <a:off x="333375" y="1159297"/>
            <a:ext cx="8483600" cy="84138"/>
          </a:xfrm>
          <a:prstGeom prst="rect">
            <a:avLst/>
          </a:prstGeom>
          <a:gradFill rotWithShape="0">
            <a:gsLst>
              <a:gs pos="0">
                <a:srgbClr val="09730C">
                  <a:gamma/>
                  <a:shade val="46275"/>
                  <a:invGamma/>
                </a:srgbClr>
              </a:gs>
              <a:gs pos="50000">
                <a:srgbClr val="09730C"/>
              </a:gs>
              <a:gs pos="100000">
                <a:srgbClr val="09730C">
                  <a:gamma/>
                  <a:shade val="46275"/>
                  <a:invGamma/>
                </a:srgbClr>
              </a:gs>
            </a:gsLst>
            <a:lin ang="0" scaled="1"/>
          </a:gradFill>
          <a:ln w="28575">
            <a:noFill/>
            <a:miter lim="800000"/>
            <a:headEnd/>
            <a:tailEnd/>
          </a:ln>
          <a:effectLst/>
        </p:spPr>
        <p:txBody>
          <a:bodyPr wrap="none" anchor="ctr"/>
          <a:lstStyle/>
          <a:p>
            <a:pPr eaLnBrk="0" hangingPunct="0">
              <a:defRPr/>
            </a:pPr>
            <a:endParaRPr lang="en-US">
              <a:latin typeface="Times" charset="0"/>
            </a:endParaRPr>
          </a:p>
        </p:txBody>
      </p:sp>
      <p:pic>
        <p:nvPicPr>
          <p:cNvPr id="6" name="Picture 5">
            <a:extLst>
              <a:ext uri="{FF2B5EF4-FFF2-40B4-BE49-F238E27FC236}">
                <a16:creationId xmlns:a16="http://schemas.microsoft.com/office/drawing/2014/main" id="{F046A160-643B-422D-A134-F2DDAA063A8D}"/>
              </a:ext>
            </a:extLst>
          </p:cNvPr>
          <p:cNvPicPr>
            <a:picLocks noChangeAspect="1"/>
          </p:cNvPicPr>
          <p:nvPr userDrawn="1"/>
        </p:nvPicPr>
        <p:blipFill>
          <a:blip r:embed="rId17"/>
          <a:stretch>
            <a:fillRect/>
          </a:stretch>
        </p:blipFill>
        <p:spPr>
          <a:xfrm>
            <a:off x="3107" y="6289160"/>
            <a:ext cx="563335" cy="56235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1"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4" r:id="rId15"/>
  </p:sldLayoutIdLst>
  <p:hf sldNum="0" hdr="0" dt="0"/>
  <p:txStyles>
    <p:titleStyle>
      <a:lvl1pPr algn="ctr" rtl="0" eaLnBrk="0" fontAlgn="base" hangingPunct="0">
        <a:spcBef>
          <a:spcPct val="0"/>
        </a:spcBef>
        <a:spcAft>
          <a:spcPct val="0"/>
        </a:spcAft>
        <a:defRPr sz="3600" b="1">
          <a:solidFill>
            <a:schemeClr val="tx1"/>
          </a:solidFill>
          <a:latin typeface="+mj-lt"/>
          <a:ea typeface="ＭＳ Ｐゴシック" charset="-128"/>
          <a:cs typeface="ＭＳ Ｐゴシック" charset="-128"/>
        </a:defRPr>
      </a:lvl1pPr>
      <a:lvl2pPr algn="ctr" rtl="0" eaLnBrk="0" fontAlgn="base" hangingPunct="0">
        <a:spcBef>
          <a:spcPct val="0"/>
        </a:spcBef>
        <a:spcAft>
          <a:spcPct val="0"/>
        </a:spcAft>
        <a:defRPr sz="3200">
          <a:solidFill>
            <a:schemeClr val="tx2"/>
          </a:solidFill>
          <a:latin typeface="Gill Sans" pitchFamily="-109" charset="0"/>
          <a:ea typeface="ＭＳ Ｐゴシック" charset="-128"/>
          <a:cs typeface="ＭＳ Ｐゴシック" charset="-128"/>
        </a:defRPr>
      </a:lvl2pPr>
      <a:lvl3pPr algn="ctr" rtl="0" eaLnBrk="0" fontAlgn="base" hangingPunct="0">
        <a:spcBef>
          <a:spcPct val="0"/>
        </a:spcBef>
        <a:spcAft>
          <a:spcPct val="0"/>
        </a:spcAft>
        <a:defRPr sz="3200">
          <a:solidFill>
            <a:schemeClr val="tx2"/>
          </a:solidFill>
          <a:latin typeface="Gill Sans" pitchFamily="-109" charset="0"/>
          <a:ea typeface="ＭＳ Ｐゴシック" charset="-128"/>
          <a:cs typeface="ＭＳ Ｐゴシック" charset="-128"/>
        </a:defRPr>
      </a:lvl3pPr>
      <a:lvl4pPr algn="ctr" rtl="0" eaLnBrk="0" fontAlgn="base" hangingPunct="0">
        <a:spcBef>
          <a:spcPct val="0"/>
        </a:spcBef>
        <a:spcAft>
          <a:spcPct val="0"/>
        </a:spcAft>
        <a:defRPr sz="3200">
          <a:solidFill>
            <a:schemeClr val="tx2"/>
          </a:solidFill>
          <a:latin typeface="Gill Sans" pitchFamily="-109" charset="0"/>
          <a:ea typeface="ＭＳ Ｐゴシック" charset="-128"/>
          <a:cs typeface="ＭＳ Ｐゴシック" charset="-128"/>
        </a:defRPr>
      </a:lvl4pPr>
      <a:lvl5pPr algn="ctr" rtl="0" eaLnBrk="0" fontAlgn="base" hangingPunct="0">
        <a:spcBef>
          <a:spcPct val="0"/>
        </a:spcBef>
        <a:spcAft>
          <a:spcPct val="0"/>
        </a:spcAft>
        <a:defRPr sz="3200">
          <a:solidFill>
            <a:schemeClr val="tx2"/>
          </a:solidFill>
          <a:latin typeface="Gill Sans" pitchFamily="-109" charset="0"/>
          <a:ea typeface="ＭＳ Ｐゴシック" charset="-128"/>
          <a:cs typeface="ＭＳ Ｐゴシック" charset="-128"/>
        </a:defRPr>
      </a:lvl5pPr>
      <a:lvl6pPr marL="457200" algn="ctr" rtl="0" eaLnBrk="1" fontAlgn="base" hangingPunct="1">
        <a:spcBef>
          <a:spcPct val="0"/>
        </a:spcBef>
        <a:spcAft>
          <a:spcPct val="0"/>
        </a:spcAft>
        <a:defRPr sz="3200">
          <a:solidFill>
            <a:schemeClr val="tx2"/>
          </a:solidFill>
          <a:latin typeface="Gill Sans" pitchFamily="-109" charset="0"/>
        </a:defRPr>
      </a:lvl6pPr>
      <a:lvl7pPr marL="914400" algn="ctr" rtl="0" eaLnBrk="1" fontAlgn="base" hangingPunct="1">
        <a:spcBef>
          <a:spcPct val="0"/>
        </a:spcBef>
        <a:spcAft>
          <a:spcPct val="0"/>
        </a:spcAft>
        <a:defRPr sz="3200">
          <a:solidFill>
            <a:schemeClr val="tx2"/>
          </a:solidFill>
          <a:latin typeface="Gill Sans" pitchFamily="-109" charset="0"/>
        </a:defRPr>
      </a:lvl7pPr>
      <a:lvl8pPr marL="1371600" algn="ctr" rtl="0" eaLnBrk="1" fontAlgn="base" hangingPunct="1">
        <a:spcBef>
          <a:spcPct val="0"/>
        </a:spcBef>
        <a:spcAft>
          <a:spcPct val="0"/>
        </a:spcAft>
        <a:defRPr sz="3200">
          <a:solidFill>
            <a:schemeClr val="tx2"/>
          </a:solidFill>
          <a:latin typeface="Gill Sans" pitchFamily="-109" charset="0"/>
        </a:defRPr>
      </a:lvl8pPr>
      <a:lvl9pPr marL="1828800" algn="ctr" rtl="0" eaLnBrk="1" fontAlgn="base" hangingPunct="1">
        <a:spcBef>
          <a:spcPct val="0"/>
        </a:spcBef>
        <a:spcAft>
          <a:spcPct val="0"/>
        </a:spcAft>
        <a:defRPr sz="3200">
          <a:solidFill>
            <a:schemeClr val="tx2"/>
          </a:solidFill>
          <a:latin typeface="Gill Sans" pitchFamily="-109" charset="0"/>
        </a:defRPr>
      </a:lvl9pPr>
    </p:titleStyle>
    <p:bodyStyle>
      <a:lvl1pPr marL="342900" indent="-342900" algn="l" rtl="0" eaLnBrk="0" fontAlgn="base" hangingPunct="0">
        <a:spcBef>
          <a:spcPts val="1400"/>
        </a:spcBef>
        <a:spcAft>
          <a:spcPct val="0"/>
        </a:spcAft>
        <a:buChar char="•"/>
        <a:defRPr sz="2800">
          <a:solidFill>
            <a:schemeClr val="tx1"/>
          </a:solidFill>
          <a:latin typeface="+mn-lt"/>
          <a:ea typeface="ＭＳ Ｐゴシック" charset="-128"/>
          <a:cs typeface="ＭＳ Ｐゴシック" charset="-128"/>
        </a:defRPr>
      </a:lvl1pPr>
      <a:lvl2pPr marL="742950" indent="-285750" algn="l" rtl="0" eaLnBrk="0" fontAlgn="base" hangingPunct="0">
        <a:spcBef>
          <a:spcPts val="800"/>
        </a:spcBef>
        <a:spcAft>
          <a:spcPct val="0"/>
        </a:spcAft>
        <a:buChar char="–"/>
        <a:defRPr sz="2400">
          <a:solidFill>
            <a:schemeClr val="tx1"/>
          </a:solidFill>
          <a:latin typeface="+mn-lt"/>
          <a:ea typeface="ＭＳ Ｐゴシック" pitchFamily="-109" charset="-128"/>
          <a:cs typeface="ＭＳ Ｐゴシック"/>
        </a:defRPr>
      </a:lvl2pPr>
      <a:lvl3pPr marL="1143000" indent="-228600" algn="l" rtl="0" eaLnBrk="0" fontAlgn="base" hangingPunct="0">
        <a:spcBef>
          <a:spcPts val="500"/>
        </a:spcBef>
        <a:spcAft>
          <a:spcPct val="0"/>
        </a:spcAft>
        <a:buChar char="•"/>
        <a:defRPr sz="2000">
          <a:solidFill>
            <a:schemeClr val="tx1"/>
          </a:solidFill>
          <a:latin typeface="+mn-lt"/>
          <a:ea typeface="ＭＳ Ｐゴシック" pitchFamily="-109" charset="-128"/>
          <a:cs typeface="ＭＳ Ｐゴシック"/>
        </a:defRPr>
      </a:lvl3pPr>
      <a:lvl4pPr marL="1600200" indent="-228600" algn="l" rtl="0" eaLnBrk="0" fontAlgn="base" hangingPunct="0">
        <a:spcBef>
          <a:spcPts val="300"/>
        </a:spcBef>
        <a:spcAft>
          <a:spcPct val="0"/>
        </a:spcAft>
        <a:buChar char="–"/>
        <a:defRPr sz="1600">
          <a:solidFill>
            <a:schemeClr val="tx1"/>
          </a:solidFill>
          <a:latin typeface="+mn-lt"/>
          <a:ea typeface="ＭＳ Ｐゴシック" pitchFamily="-109" charset="-128"/>
          <a:cs typeface="ＭＳ Ｐゴシック"/>
        </a:defRPr>
      </a:lvl4pPr>
      <a:lvl5pPr marL="2057400" indent="-228600" algn="l" rtl="0" eaLnBrk="0" fontAlgn="base" hangingPunct="0">
        <a:spcBef>
          <a:spcPts val="200"/>
        </a:spcBef>
        <a:spcAft>
          <a:spcPct val="0"/>
        </a:spcAft>
        <a:buChar char="»"/>
        <a:defRPr sz="1200">
          <a:solidFill>
            <a:schemeClr val="tx1"/>
          </a:solidFill>
          <a:latin typeface="+mn-lt"/>
          <a:ea typeface="ＭＳ Ｐゴシック" pitchFamily="-109" charset="-128"/>
          <a:cs typeface="ＭＳ Ｐゴシック"/>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09"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09"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09"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09"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867972" y="228600"/>
            <a:ext cx="6453835" cy="832104"/>
          </a:xfrm>
        </p:spPr>
        <p:txBody>
          <a:bodyPr/>
          <a:lstStyle/>
          <a:p>
            <a:pPr>
              <a:lnSpc>
                <a:spcPts val="2800"/>
              </a:lnSpc>
            </a:pPr>
            <a:r>
              <a:rPr lang="en-US" dirty="0">
                <a:solidFill>
                  <a:schemeClr val="tx2"/>
                </a:solidFill>
              </a:rPr>
              <a:t>Radar Musical Instrument</a:t>
            </a:r>
            <a:endParaRPr lang="en-US" sz="2000" dirty="0"/>
          </a:p>
        </p:txBody>
      </p:sp>
      <p:sp>
        <p:nvSpPr>
          <p:cNvPr id="3075" name="Content Placeholder 2"/>
          <p:cNvSpPr>
            <a:spLocks noGrp="1"/>
          </p:cNvSpPr>
          <p:nvPr>
            <p:ph idx="1"/>
          </p:nvPr>
        </p:nvSpPr>
        <p:spPr>
          <a:xfrm>
            <a:off x="201168" y="1243584"/>
            <a:ext cx="8793976" cy="5202936"/>
          </a:xfrm>
        </p:spPr>
        <p:txBody>
          <a:bodyPr/>
          <a:lstStyle/>
          <a:p>
            <a:pPr marL="0" indent="0">
              <a:buNone/>
            </a:pPr>
            <a:r>
              <a:rPr lang="en-US" sz="1400" b="1" dirty="0">
                <a:solidFill>
                  <a:schemeClr val="tx2"/>
                </a:solidFill>
                <a:cs typeface="Arial" pitchFamily="34" charset="0"/>
              </a:rPr>
              <a:t>TITLE: </a:t>
            </a:r>
            <a:r>
              <a:rPr lang="en-US" sz="1400" dirty="0"/>
              <a:t>Radar Musical Instrument – A Spatiotemporal Real-Time </a:t>
            </a:r>
            <a:r>
              <a:rPr lang="en-US" sz="1400" dirty="0" err="1"/>
              <a:t>mmWave</a:t>
            </a:r>
            <a:r>
              <a:rPr lang="en-US" sz="1400" dirty="0"/>
              <a:t> Sensor for Contactless Human-Computer Interaction</a:t>
            </a:r>
          </a:p>
          <a:p>
            <a:pPr marL="0" indent="0">
              <a:buNone/>
            </a:pPr>
            <a:r>
              <a:rPr lang="en-US" sz="1400" b="1" dirty="0">
                <a:solidFill>
                  <a:schemeClr val="tx2"/>
                </a:solidFill>
                <a:cs typeface="Arial" pitchFamily="34" charset="0"/>
              </a:rPr>
              <a:t>AUTHORS: </a:t>
            </a:r>
            <a:r>
              <a:rPr lang="en-US" sz="1400" dirty="0"/>
              <a:t>J. Smith, M. Torlak</a:t>
            </a:r>
          </a:p>
          <a:p>
            <a:pPr algn="just">
              <a:spcBef>
                <a:spcPts val="600"/>
              </a:spcBef>
              <a:buNone/>
            </a:pPr>
            <a:r>
              <a:rPr lang="en-US" sz="1400" b="1" dirty="0">
                <a:solidFill>
                  <a:schemeClr val="tx2"/>
                </a:solidFill>
                <a:cs typeface="Arial" pitchFamily="34" charset="0"/>
              </a:rPr>
              <a:t>CORRESPONDING STUDENT AUTHOR’s EMAIL:  </a:t>
            </a:r>
            <a:r>
              <a:rPr lang="en-US" sz="1400" dirty="0"/>
              <a:t>jws160130@utdallas.edu</a:t>
            </a:r>
            <a:endParaRPr lang="en-US" sz="1400" b="1" dirty="0">
              <a:solidFill>
                <a:schemeClr val="tx2"/>
              </a:solidFill>
              <a:cs typeface="Arial" pitchFamily="34" charset="0"/>
            </a:endParaRPr>
          </a:p>
          <a:p>
            <a:pPr algn="just">
              <a:spcBef>
                <a:spcPts val="600"/>
              </a:spcBef>
              <a:buNone/>
            </a:pPr>
            <a:r>
              <a:rPr lang="en-US" sz="1400" b="1" dirty="0">
                <a:solidFill>
                  <a:schemeClr val="tx2"/>
                </a:solidFill>
                <a:cs typeface="Arial" pitchFamily="34" charset="0"/>
              </a:rPr>
              <a:t>PI’s EMAIL: </a:t>
            </a:r>
            <a:r>
              <a:rPr lang="en-US" sz="1400" dirty="0"/>
              <a:t>torlak@utdallas.edu</a:t>
            </a:r>
            <a:endParaRPr lang="en-US" sz="1400" b="1" dirty="0">
              <a:solidFill>
                <a:schemeClr val="tx2"/>
              </a:solidFill>
              <a:cs typeface="Arial" pitchFamily="34" charset="0"/>
            </a:endParaRPr>
          </a:p>
          <a:p>
            <a:pPr algn="just">
              <a:spcBef>
                <a:spcPts val="600"/>
              </a:spcBef>
              <a:buNone/>
            </a:pPr>
            <a:r>
              <a:rPr lang="en-US" sz="1400" b="1" dirty="0">
                <a:solidFill>
                  <a:schemeClr val="tx2"/>
                </a:solidFill>
                <a:cs typeface="Arial" pitchFamily="34" charset="0"/>
              </a:rPr>
              <a:t>ABSTRACT: </a:t>
            </a:r>
          </a:p>
          <a:p>
            <a:pPr marL="0" indent="0">
              <a:buNone/>
            </a:pPr>
            <a:r>
              <a:rPr lang="en-US" sz="1400" dirty="0"/>
              <a:t>Millimeter-wave (</a:t>
            </a:r>
            <a:r>
              <a:rPr lang="en-US" sz="1400" dirty="0" err="1"/>
              <a:t>mmWave</a:t>
            </a:r>
            <a:r>
              <a:rPr lang="en-US" sz="1400" dirty="0"/>
              <a:t>) radar sensing is transforming many applications that have traditionally required different modes of sensing, as exemplified by self-driving cars, vital signs monitoring, fall detection, occupancy detection, and many more. Human-computer interaction can benefit from the use of </a:t>
            </a:r>
            <a:r>
              <a:rPr lang="en-US" sz="1400" dirty="0" err="1"/>
              <a:t>mmWave</a:t>
            </a:r>
            <a:r>
              <a:rPr lang="en-US" sz="1400" dirty="0"/>
              <a:t> radars thanks to the fine depth and cross-range resolution of such devices enabling accurate tracking of user-performed actions in space. Additionally, radar modulation schemes with multiple transmit and receive antennas, such as frequency-modulated continuous-wave (FMCW), can produce return signals containing accurate information describing the motion of targets in space and time. Spatiotemporal algorithms can be employed to extract useful features of hand gestures performed by a user from the rich radar return data. In this paper, we propose and demonstrate a novel real-time </a:t>
            </a:r>
            <a:r>
              <a:rPr lang="en-US" sz="1400" dirty="0" err="1"/>
              <a:t>mmWave</a:t>
            </a:r>
            <a:r>
              <a:rPr lang="en-US" sz="1400" dirty="0"/>
              <a:t> sensor that leverages spatiotemporal information from a multiple-input-multiple-output (MIMO)-FMCW radar to create a new musical interface (NMI) controllable by specific hand positions and motions performed by the musician. After constructing the necessary real-time framework, a simple signal processing chain and feature extraction method is presented and subsequently extended to an enhanced tracking technique employing novel localization algorithms and deep-learning-based spatiotemporal enhancement. The novel system we propose in this paper allows for real-time human-computer interaction to create a new musical interface controlled solely by the precise tracking of the musician's hand.</a:t>
            </a:r>
          </a:p>
        </p:txBody>
      </p:sp>
      <p:sp>
        <p:nvSpPr>
          <p:cNvPr id="87" name="TextBox 86"/>
          <p:cNvSpPr txBox="1"/>
          <p:nvPr/>
        </p:nvSpPr>
        <p:spPr>
          <a:xfrm>
            <a:off x="5971032" y="4197096"/>
            <a:ext cx="184731" cy="461665"/>
          </a:xfrm>
          <a:prstGeom prst="rect">
            <a:avLst/>
          </a:prstGeom>
          <a:noFill/>
        </p:spPr>
        <p:txBody>
          <a:bodyPr wrap="none" rtlCol="0">
            <a:spAutoFit/>
          </a:bodyPr>
          <a:lstStyle/>
          <a:p>
            <a:endParaRPr lang="en-US" dirty="0"/>
          </a:p>
        </p:txBody>
      </p:sp>
      <p:pic>
        <p:nvPicPr>
          <p:cNvPr id="8" name="Picture 1" descr="H:\Jump 1\TxACE Center_Ken O\LogoFinalWhite.JPG"/>
          <p:cNvPicPr>
            <a:picLocks noChangeAspect="1" noChangeArrowheads="1"/>
          </p:cNvPicPr>
          <p:nvPr/>
        </p:nvPicPr>
        <p:blipFill>
          <a:blip r:embed="rId3" cstate="print"/>
          <a:srcRect/>
          <a:stretch>
            <a:fillRect/>
          </a:stretch>
        </p:blipFill>
        <p:spPr bwMode="auto">
          <a:xfrm>
            <a:off x="299036" y="286038"/>
            <a:ext cx="1568937" cy="717228"/>
          </a:xfrm>
          <a:prstGeom prst="rect">
            <a:avLst/>
          </a:prstGeom>
          <a:ln w="38100" cap="sq">
            <a:noFill/>
            <a:prstDash val="solid"/>
            <a:miter lim="800000"/>
          </a:ln>
          <a:effectLst>
            <a:outerShdw blurRad="50800" dist="38100" dir="2700000" algn="tl" rotWithShape="0">
              <a:srgbClr val="000000">
                <a:alpha val="43000"/>
              </a:srgbClr>
            </a:outerShdw>
          </a:effectLst>
        </p:spPr>
      </p:pic>
    </p:spTree>
  </p:cSld>
  <p:clrMapOvr>
    <a:masterClrMapping/>
  </p:clrMapOvr>
</p:sld>
</file>

<file path=ppt/theme/theme1.xml><?xml version="1.0" encoding="utf-8"?>
<a:theme xmlns:a="http://schemas.openxmlformats.org/drawingml/2006/main" name="Presentation template_UTD">
  <a:themeElements>
    <a:clrScheme name="UTD">
      <a:dk1>
        <a:srgbClr val="000000"/>
      </a:dk1>
      <a:lt1>
        <a:srgbClr val="FFFFFF"/>
      </a:lt1>
      <a:dk2>
        <a:srgbClr val="09730C"/>
      </a:dk2>
      <a:lt2>
        <a:srgbClr val="FFFFFF"/>
      </a:lt2>
      <a:accent1>
        <a:srgbClr val="000000"/>
      </a:accent1>
      <a:accent2>
        <a:srgbClr val="7F7F7F"/>
      </a:accent2>
      <a:accent3>
        <a:srgbClr val="FFFFFF"/>
      </a:accent3>
      <a:accent4>
        <a:srgbClr val="7F7F7F"/>
      </a:accent4>
      <a:accent5>
        <a:srgbClr val="09730C"/>
      </a:accent5>
      <a:accent6>
        <a:srgbClr val="7F7F7F"/>
      </a:accent6>
      <a:hlink>
        <a:srgbClr val="009999"/>
      </a:hlink>
      <a:folHlink>
        <a:srgbClr val="99CC00"/>
      </a:folHlink>
    </a:clrScheme>
    <a:fontScheme name="Blank Presentation">
      <a:majorFont>
        <a:latin typeface="Gill Sans"/>
        <a:ea typeface=""/>
        <a:cs typeface=""/>
      </a:majorFont>
      <a:minorFont>
        <a:latin typeface="Gill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0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09"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Presentation template_UTD</Template>
  <TotalTime>5760</TotalTime>
  <Words>287</Words>
  <Application>Microsoft Office PowerPoint</Application>
  <PresentationFormat>On-screen Show (4:3)</PresentationFormat>
  <Paragraphs>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Gill Sans</vt:lpstr>
      <vt:lpstr>Times</vt:lpstr>
      <vt:lpstr>Presentation template_UTD</vt:lpstr>
      <vt:lpstr>Radar Musical Instrument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Ricky</dc:creator>
  <cp:lastModifiedBy>Smith, Josiah Wayland</cp:lastModifiedBy>
  <cp:revision>544</cp:revision>
  <cp:lastPrinted>2008-12-04T20:28:19Z</cp:lastPrinted>
  <dcterms:created xsi:type="dcterms:W3CDTF">2009-12-08T15:17:27Z</dcterms:created>
  <dcterms:modified xsi:type="dcterms:W3CDTF">2020-10-02T15:03:34Z</dcterms:modified>
</cp:coreProperties>
</file>