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82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Rounded Rectangle 5"/>
          <p:cNvSpPr/>
          <p:nvPr userDrawn="1"/>
        </p:nvSpPr>
        <p:spPr bwMode="auto">
          <a:xfrm>
            <a:off x="333375" y="6277429"/>
            <a:ext cx="1067254" cy="5370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</a:rPr>
              <a:t>Place your university logo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484585" y="-35923"/>
            <a:ext cx="7800817" cy="1266148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2"/>
                </a:solidFill>
              </a:rPr>
              <a:t>Improved Static Hand Gesture Classification on Deep Convolutional Neural Networks Using Novel Sterile Training Technique</a:t>
            </a:r>
            <a:br>
              <a:rPr lang="en-US" sz="2800" dirty="0"/>
            </a:br>
            <a:r>
              <a:rPr lang="en-US" sz="1400" dirty="0"/>
              <a:t>Christos Vasileiou, </a:t>
            </a:r>
            <a:r>
              <a:rPr lang="en-US" altLang="zh-CN" sz="1400" dirty="0">
                <a:ea typeface="宋体" pitchFamily="2" charset="-122"/>
              </a:rPr>
              <a:t>University of Texas at Dallas, GRC/</a:t>
            </a:r>
            <a:r>
              <a:rPr lang="en-US" altLang="zh-CN" sz="1400" dirty="0" err="1">
                <a:ea typeface="宋体" pitchFamily="2" charset="-122"/>
              </a:rPr>
              <a:t>TxACE</a:t>
            </a:r>
            <a:endParaRPr lang="en-US" sz="14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86443" y="2147613"/>
            <a:ext cx="6260592" cy="395143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u="sng" dirty="0">
                <a:solidFill>
                  <a:schemeClr val="tx2"/>
                </a:solidFill>
                <a:latin typeface="+mj-lt"/>
                <a:cs typeface="Arial" pitchFamily="34" charset="0"/>
              </a:rPr>
              <a:t>APPROACH</a:t>
            </a:r>
            <a:r>
              <a:rPr lang="en-US" sz="1400" b="1" dirty="0">
                <a:solidFill>
                  <a:schemeClr val="tx2"/>
                </a:solidFill>
                <a:latin typeface="+mj-lt"/>
                <a:cs typeface="Arial" pitchFamily="34" charset="0"/>
              </a:rPr>
              <a:t>: 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Sample human hand gestures within the scanning range of 0.25 m  and 0.25 m from the radar and to a square with sides of 0.25 m.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Perform the gesture with the hand kept away from the torso to avoid occluding the hand in the torso peak’s side-lobes.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Collect dataset from many perspectives using 2D mechanical scanner from both “real”  human hands and sterile aluminum cutouts.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Apply a synthetic radar aperture (SAR) approach to reconstruct an image of the human hand with and without aluminum cutout.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Preprocess complex-valued data by applying </a:t>
            </a:r>
            <a:r>
              <a:rPr lang="en-US" sz="1400" kern="0" dirty="0" err="1">
                <a:latin typeface="+mj-lt"/>
                <a:ea typeface="ＭＳ Ｐゴシック" pitchFamily="-65" charset="-128"/>
                <a:cs typeface="Arial" pitchFamily="34" charset="0"/>
              </a:rPr>
              <a:t>multistatic</a:t>
            </a: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-to-monostatic conversion along with either range or range-angle FFTs.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Develop CNN architectures keeping in mind that inputs normalization may ruin the phase interdependence.</a:t>
            </a:r>
          </a:p>
          <a:p>
            <a:pPr defTabSz="34909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latin typeface="+mj-lt"/>
                <a:ea typeface="ＭＳ Ｐゴシック" pitchFamily="-65" charset="-128"/>
                <a:cs typeface="Arial" pitchFamily="34" charset="0"/>
              </a:rPr>
              <a:t>Train CNN architectures by using dataset with both real and sterile images.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71032" y="419709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8537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CEC97-5615-41A1-BFB2-A75E4697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6" y="5846880"/>
            <a:ext cx="1102386" cy="1011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6AC5E6-28CC-47D6-AA28-65CD67B526BA}"/>
              </a:ext>
            </a:extLst>
          </p:cNvPr>
          <p:cNvSpPr/>
          <p:nvPr/>
        </p:nvSpPr>
        <p:spPr bwMode="auto">
          <a:xfrm>
            <a:off x="6630737" y="1741954"/>
            <a:ext cx="2326820" cy="144480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40142-B4BC-4DED-B20B-38C7C13E590D}"/>
              </a:ext>
            </a:extLst>
          </p:cNvPr>
          <p:cNvSpPr/>
          <p:nvPr/>
        </p:nvSpPr>
        <p:spPr bwMode="auto">
          <a:xfrm>
            <a:off x="6630737" y="3186764"/>
            <a:ext cx="2326820" cy="17865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5BB4B2-4419-4AB3-84D3-E073FCC36495}"/>
              </a:ext>
            </a:extLst>
          </p:cNvPr>
          <p:cNvSpPr/>
          <p:nvPr/>
        </p:nvSpPr>
        <p:spPr bwMode="auto">
          <a:xfrm>
            <a:off x="6630737" y="4973320"/>
            <a:ext cx="2326820" cy="93643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0DDFE-8960-449A-B999-C6335DDEA12F}"/>
              </a:ext>
            </a:extLst>
          </p:cNvPr>
          <p:cNvSpPr txBox="1"/>
          <p:nvPr/>
        </p:nvSpPr>
        <p:spPr>
          <a:xfrm>
            <a:off x="1645137" y="5983108"/>
            <a:ext cx="7046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US" sz="1400" b="1" u="sng" dirty="0">
                <a:solidFill>
                  <a:schemeClr val="tx2"/>
                </a:solidFill>
                <a:latin typeface="+mj-lt"/>
                <a:cs typeface="Arial" pitchFamily="34" charset="0"/>
              </a:rPr>
              <a:t>RESULTS</a:t>
            </a:r>
            <a:r>
              <a:rPr lang="en-US" sz="1400" b="1" dirty="0">
                <a:solidFill>
                  <a:schemeClr val="tx2"/>
                </a:solidFill>
                <a:latin typeface="+mj-lt"/>
                <a:cs typeface="Arial" pitchFamily="34" charset="0"/>
              </a:rPr>
              <a:t>: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400" dirty="0">
                <a:latin typeface="+mj-lt"/>
                <a:cs typeface="Arial" pitchFamily="34" charset="0"/>
              </a:rPr>
              <a:t>Prediction accuracy of the dataset with sterile aluminum cutouts has been improved for both range and range-angle algorithms to 93.1% and 95.4%, respectively.</a:t>
            </a:r>
          </a:p>
          <a:p>
            <a:endParaRPr 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251EA-05DF-481E-9442-72D6234F7A94}"/>
              </a:ext>
            </a:extLst>
          </p:cNvPr>
          <p:cNvSpPr txBox="1"/>
          <p:nvPr/>
        </p:nvSpPr>
        <p:spPr>
          <a:xfrm>
            <a:off x="186443" y="1230226"/>
            <a:ext cx="85053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tx2"/>
                </a:solidFill>
                <a:latin typeface="+mj-lt"/>
                <a:cs typeface="Arial" pitchFamily="34" charset="0"/>
              </a:rPr>
              <a:t>OBJECTIVE</a:t>
            </a:r>
            <a:r>
              <a:rPr lang="en-US" sz="1400" b="1" dirty="0">
                <a:solidFill>
                  <a:schemeClr val="tx2"/>
                </a:solidFill>
                <a:latin typeface="+mj-lt"/>
                <a:cs typeface="Arial" pitchFamily="34" charset="0"/>
              </a:rPr>
              <a:t>: 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data collection and a novel technique for deep CNN training by introducing ``sterile'' images which aid in distinguishing distinct features among the static gestures and subsequently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improve the classification accuracy.</a:t>
            </a:r>
            <a:endParaRPr lang="en-US" sz="1400" dirty="0"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C6A02-39F9-4BC5-8305-DBDF1D3C9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25" y="1763687"/>
            <a:ext cx="769455" cy="645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59D1D-1ED7-4B90-AE3A-6E4025A12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426" y="2468372"/>
            <a:ext cx="746454" cy="660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626CD-2521-417A-B0CD-D6CB1843C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1568" y="1791762"/>
            <a:ext cx="746454" cy="1310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59A77-CCC6-4AA5-A0C7-4950EA8B69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99"/>
          <a:stretch/>
        </p:blipFill>
        <p:spPr>
          <a:xfrm>
            <a:off x="6661041" y="3472183"/>
            <a:ext cx="1426473" cy="11865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82699F-9C3D-4787-A739-C037FD6EC46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547" b="7920"/>
          <a:stretch/>
        </p:blipFill>
        <p:spPr>
          <a:xfrm>
            <a:off x="6685647" y="5199137"/>
            <a:ext cx="2216999" cy="5418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A4596B-9FB4-4B5E-86BF-B1765902E4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0000" b="-4971"/>
          <a:stretch/>
        </p:blipFill>
        <p:spPr>
          <a:xfrm>
            <a:off x="8082796" y="3304759"/>
            <a:ext cx="814253" cy="1599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5675</TotalTime>
  <Words>231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Times</vt:lpstr>
      <vt:lpstr>Presentation template_UTD</vt:lpstr>
      <vt:lpstr>Improved Static Hand Gesture Classification on Deep Convolutional Neural Networks Using Novel Sterile Training Technique Christos Vasileiou, University of Texas at Dallas, GRC/TxACE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Christos Vasileiou</cp:lastModifiedBy>
  <cp:revision>535</cp:revision>
  <cp:lastPrinted>2008-12-04T20:28:19Z</cp:lastPrinted>
  <dcterms:created xsi:type="dcterms:W3CDTF">2009-12-08T15:17:27Z</dcterms:created>
  <dcterms:modified xsi:type="dcterms:W3CDTF">2021-10-01T04:21:33Z</dcterms:modified>
</cp:coreProperties>
</file>