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BBA89-3D7A-410C-9669-F17D80EAE538}" v="3" dt="2021-09-30T21:21:56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2429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2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mith" userId="4af037b2e1e3ed2d" providerId="LiveId" clId="{B46BBA89-3D7A-410C-9669-F17D80EAE538}"/>
    <pc:docChg chg="undo custSel modSld modMainMaster">
      <pc:chgData name="Josiah Smith" userId="4af037b2e1e3ed2d" providerId="LiveId" clId="{B46BBA89-3D7A-410C-9669-F17D80EAE538}" dt="2021-10-01T17:40:43.361" v="199" actId="20577"/>
      <pc:docMkLst>
        <pc:docMk/>
      </pc:docMkLst>
      <pc:sldChg chg="addSp delSp modSp mod">
        <pc:chgData name="Josiah Smith" userId="4af037b2e1e3ed2d" providerId="LiveId" clId="{B46BBA89-3D7A-410C-9669-F17D80EAE538}" dt="2021-10-01T17:40:43.361" v="199" actId="20577"/>
        <pc:sldMkLst>
          <pc:docMk/>
          <pc:sldMk cId="0" sldId="257"/>
        </pc:sldMkLst>
        <pc:spChg chg="mod">
          <ac:chgData name="Josiah Smith" userId="4af037b2e1e3ed2d" providerId="LiveId" clId="{B46BBA89-3D7A-410C-9669-F17D80EAE538}" dt="2021-09-30T21:21:14.476" v="185" actId="1076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Josiah Smith" userId="4af037b2e1e3ed2d" providerId="LiveId" clId="{B46BBA89-3D7A-410C-9669-F17D80EAE538}" dt="2021-10-01T17:40:43.361" v="199" actId="20577"/>
          <ac:spMkLst>
            <pc:docMk/>
            <pc:sldMk cId="0" sldId="257"/>
            <ac:spMk id="3075" creationId="{00000000-0000-0000-0000-000000000000}"/>
          </ac:spMkLst>
        </pc:spChg>
        <pc:picChg chg="add del">
          <ac:chgData name="Josiah Smith" userId="4af037b2e1e3ed2d" providerId="LiveId" clId="{B46BBA89-3D7A-410C-9669-F17D80EAE538}" dt="2021-09-30T21:18:10.393" v="169" actId="22"/>
          <ac:picMkLst>
            <pc:docMk/>
            <pc:sldMk cId="0" sldId="257"/>
            <ac:picMk id="3" creationId="{E05FD10A-A771-4FAD-8D43-521C1215A8E1}"/>
          </ac:picMkLst>
        </pc:picChg>
        <pc:picChg chg="add mod">
          <ac:chgData name="Josiah Smith" userId="4af037b2e1e3ed2d" providerId="LiveId" clId="{B46BBA89-3D7A-410C-9669-F17D80EAE538}" dt="2021-09-30T21:21:56.178" v="193"/>
          <ac:picMkLst>
            <pc:docMk/>
            <pc:sldMk cId="0" sldId="257"/>
            <ac:picMk id="5" creationId="{B59EAFD4-6F43-4C47-8A97-F1D397D693D5}"/>
          </ac:picMkLst>
        </pc:picChg>
      </pc:sldChg>
      <pc:sldMasterChg chg="addSp delSp modSp mod">
        <pc:chgData name="Josiah Smith" userId="4af037b2e1e3ed2d" providerId="LiveId" clId="{B46BBA89-3D7A-410C-9669-F17D80EAE538}" dt="2021-09-30T21:21:08.344" v="184" actId="1076"/>
        <pc:sldMasterMkLst>
          <pc:docMk/>
          <pc:sldMasterMk cId="0" sldId="2147483648"/>
        </pc:sldMasterMkLst>
        <pc:spChg chg="del">
          <ac:chgData name="Josiah Smith" userId="4af037b2e1e3ed2d" providerId="LiveId" clId="{B46BBA89-3D7A-410C-9669-F17D80EAE538}" dt="2021-09-30T21:21:04.850" v="181" actId="478"/>
          <ac:spMkLst>
            <pc:docMk/>
            <pc:sldMasterMk cId="0" sldId="2147483648"/>
            <ac:spMk id="2" creationId="{00000000-0000-0000-0000-000000000000}"/>
          </ac:spMkLst>
        </pc:spChg>
        <pc:picChg chg="add mod">
          <ac:chgData name="Josiah Smith" userId="4af037b2e1e3ed2d" providerId="LiveId" clId="{B46BBA89-3D7A-410C-9669-F17D80EAE538}" dt="2021-09-30T21:21:08.344" v="184" actId="1076"/>
          <ac:picMkLst>
            <pc:docMk/>
            <pc:sldMasterMk cId="0" sldId="2147483648"/>
            <ac:picMk id="6" creationId="{6DBE0BB5-9407-4EAF-AB49-F0A6329C90E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E0BB5-9407-4EAF-AB49-F0A6329C90E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47887" y="6023273"/>
            <a:ext cx="728413" cy="727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15953" y="228600"/>
            <a:ext cx="5492948" cy="832104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400" dirty="0">
                <a:solidFill>
                  <a:schemeClr val="tx2"/>
                </a:solidFill>
              </a:rPr>
              <a:t>Terahertz Imaging Toolbox with Interactive User Interface</a:t>
            </a:r>
            <a:endParaRPr lang="en-US" sz="16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01168" y="1243584"/>
            <a:ext cx="8483600" cy="520293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TITLE: </a:t>
            </a:r>
            <a:r>
              <a:rPr lang="en-US" sz="1200" dirty="0"/>
              <a:t>Terahertz Imaging Toolbox with Interactive User Interface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AUTHORS: </a:t>
            </a:r>
            <a:r>
              <a:rPr lang="en-US" sz="1200" dirty="0"/>
              <a:t>J. </a:t>
            </a:r>
            <a:r>
              <a:rPr lang="en-US" sz="1200"/>
              <a:t>W. </a:t>
            </a:r>
            <a:r>
              <a:rPr lang="en-US" sz="1200" dirty="0"/>
              <a:t>Smith, M. Torlak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CORRESPONDING STUDENT AUTHOR’s EMAIL: </a:t>
            </a:r>
            <a:r>
              <a:rPr lang="en-US" sz="1200" dirty="0">
                <a:cs typeface="Arial" pitchFamily="34" charset="0"/>
              </a:rPr>
              <a:t>josiah.smith@utdallas.edu</a:t>
            </a:r>
            <a:endParaRPr lang="en-US" sz="1400" b="1" dirty="0">
              <a:solidFill>
                <a:schemeClr val="tx2"/>
              </a:solidFill>
              <a:cs typeface="Arial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PI’s EMAIL: </a:t>
            </a:r>
            <a:r>
              <a:rPr lang="en-US" sz="1200" dirty="0">
                <a:cs typeface="Arial" pitchFamily="34" charset="0"/>
              </a:rPr>
              <a:t>torlak@utdallas.edu</a:t>
            </a:r>
            <a:endParaRPr lang="en-US" sz="1400" b="1" dirty="0">
              <a:solidFill>
                <a:schemeClr val="tx2"/>
              </a:solidFill>
              <a:cs typeface="Arial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ABSTRACT: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Prototyping terahertz (THz) and microwave imaging scenarios is an essential step in the design of high-resolution near-field imaging systems. Although several toolboxes for antenna simulation and radar system design are already available, there currently exists no toolset for complete near-field array imaging. The multiple-input-multiple-output synthetic aperture radar (MIMO-SAR) operation is of particular interest as inexpensive devices can be employed for high-resolution imaging. However, the existing tools for virtual prototyping using THz MIMO-SAR are quite limited. Additionally, as data-driven algorithms continue to increase in prevalence, accessibility of meaningful datasets is essential, but there are currently no applicable toolsets for generating scenario-specific datasets in the array imaging domain. In this paper, we introduce a MATLAB toolbox for complete THz system simulation from design-level, i.e., transmit waveform, antenna gain pattern, scanning geometry, and target scene, to image reconstruction. Details of the various simulation tools are discussed along with system-level workflow and illustrative examples. Further, a graphical-user-interface (GUI) is included to provide an accessible simulation interface and straightforward introduction to near-field THz imaging principles. The toolbox and interactive GUI developed in this article serve as a platform for THz imaging simulation for system prototyping, image reconstruction algorithm development, and efficient dataset generation.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71032" y="419709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36" y="286038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59EAFD4-6F43-4C47-8A97-F1D397D6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5935" y="62953"/>
            <a:ext cx="1791633" cy="11633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6992</TotalTime>
  <Words>280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</vt:lpstr>
      <vt:lpstr>Times</vt:lpstr>
      <vt:lpstr>Presentation template_UTD</vt:lpstr>
      <vt:lpstr>Terahertz Imaging Toolbox with Interactive 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Josiah Smith</cp:lastModifiedBy>
  <cp:revision>536</cp:revision>
  <cp:lastPrinted>2008-12-04T20:28:19Z</cp:lastPrinted>
  <dcterms:created xsi:type="dcterms:W3CDTF">2009-12-08T15:17:27Z</dcterms:created>
  <dcterms:modified xsi:type="dcterms:W3CDTF">2021-10-01T17:40:44Z</dcterms:modified>
</cp:coreProperties>
</file>