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9900"/>
    <a:srgbClr val="0000FF"/>
    <a:srgbClr val="3DAFC7"/>
    <a:srgbClr val="BD5F00"/>
    <a:srgbClr val="D20A14"/>
    <a:srgbClr val="E32F3C"/>
    <a:srgbClr val="285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3DE41-0F79-492A-AC68-1E6532926164}" v="1" dt="2021-10-15T17:53:08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1256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282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mith" userId="4af037b2e1e3ed2d" providerId="LiveId" clId="{24B3DE41-0F79-492A-AC68-1E6532926164}"/>
    <pc:docChg chg="undo custSel addSld delSld modSld sldOrd">
      <pc:chgData name="Josiah Smith" userId="4af037b2e1e3ed2d" providerId="LiveId" clId="{24B3DE41-0F79-492A-AC68-1E6532926164}" dt="2021-10-15T17:56:28.655" v="50" actId="478"/>
      <pc:docMkLst>
        <pc:docMk/>
      </pc:docMkLst>
      <pc:sldChg chg="addSp delSp modSp new mod">
        <pc:chgData name="Josiah Smith" userId="4af037b2e1e3ed2d" providerId="LiveId" clId="{24B3DE41-0F79-492A-AC68-1E6532926164}" dt="2021-10-15T17:54:25.800" v="16" actId="22"/>
        <pc:sldMkLst>
          <pc:docMk/>
          <pc:sldMk cId="3417577292" sldId="258"/>
        </pc:sldMkLst>
        <pc:spChg chg="del">
          <ac:chgData name="Josiah Smith" userId="4af037b2e1e3ed2d" providerId="LiveId" clId="{24B3DE41-0F79-492A-AC68-1E6532926164}" dt="2021-10-15T17:53:08.110" v="1" actId="478"/>
          <ac:spMkLst>
            <pc:docMk/>
            <pc:sldMk cId="3417577292" sldId="258"/>
            <ac:spMk id="3" creationId="{DEA63A1F-0203-4242-9518-EAB02B3CE8C8}"/>
          </ac:spMkLst>
        </pc:spChg>
        <pc:spChg chg="add del mod">
          <ac:chgData name="Josiah Smith" userId="4af037b2e1e3ed2d" providerId="LiveId" clId="{24B3DE41-0F79-492A-AC68-1E6532926164}" dt="2021-10-15T17:53:17.974" v="5" actId="478"/>
          <ac:spMkLst>
            <pc:docMk/>
            <pc:sldMk cId="3417577292" sldId="258"/>
            <ac:spMk id="6" creationId="{81174EB9-667B-4EB2-9A9B-653D300F5502}"/>
          </ac:spMkLst>
        </pc:spChg>
        <pc:spChg chg="add del mod">
          <ac:chgData name="Josiah Smith" userId="4af037b2e1e3ed2d" providerId="LiveId" clId="{24B3DE41-0F79-492A-AC68-1E6532926164}" dt="2021-10-15T17:53:28.467" v="9" actId="478"/>
          <ac:spMkLst>
            <pc:docMk/>
            <pc:sldMk cId="3417577292" sldId="258"/>
            <ac:spMk id="7" creationId="{99568040-9278-4359-A0FD-310A9BD7C474}"/>
          </ac:spMkLst>
        </pc:spChg>
        <pc:spChg chg="add del mod">
          <ac:chgData name="Josiah Smith" userId="4af037b2e1e3ed2d" providerId="LiveId" clId="{24B3DE41-0F79-492A-AC68-1E6532926164}" dt="2021-10-15T17:53:20.584" v="6" actId="478"/>
          <ac:spMkLst>
            <pc:docMk/>
            <pc:sldMk cId="3417577292" sldId="258"/>
            <ac:spMk id="8" creationId="{9ADEB263-F89A-4DAD-AF77-480222729C2E}"/>
          </ac:spMkLst>
        </pc:spChg>
        <pc:spChg chg="add del mod">
          <ac:chgData name="Josiah Smith" userId="4af037b2e1e3ed2d" providerId="LiveId" clId="{24B3DE41-0F79-492A-AC68-1E6532926164}" dt="2021-10-15T17:53:20.584" v="6" actId="478"/>
          <ac:spMkLst>
            <pc:docMk/>
            <pc:sldMk cId="3417577292" sldId="258"/>
            <ac:spMk id="9" creationId="{8E953D09-AAE0-420F-9FEE-7D5ECE694B4B}"/>
          </ac:spMkLst>
        </pc:spChg>
        <pc:spChg chg="add del mod">
          <ac:chgData name="Josiah Smith" userId="4af037b2e1e3ed2d" providerId="LiveId" clId="{24B3DE41-0F79-492A-AC68-1E6532926164}" dt="2021-10-15T17:53:24.648" v="7" actId="478"/>
          <ac:spMkLst>
            <pc:docMk/>
            <pc:sldMk cId="3417577292" sldId="258"/>
            <ac:spMk id="10" creationId="{F321C190-7D5E-458A-A380-E41DBED435DE}"/>
          </ac:spMkLst>
        </pc:spChg>
        <pc:spChg chg="add del mod">
          <ac:chgData name="Josiah Smith" userId="4af037b2e1e3ed2d" providerId="LiveId" clId="{24B3DE41-0F79-492A-AC68-1E6532926164}" dt="2021-10-15T17:53:20.584" v="6" actId="478"/>
          <ac:spMkLst>
            <pc:docMk/>
            <pc:sldMk cId="3417577292" sldId="258"/>
            <ac:spMk id="11" creationId="{78791175-AF14-452D-940D-E81D1E6BCA65}"/>
          </ac:spMkLst>
        </pc:spChg>
        <pc:spChg chg="add del mod">
          <ac:chgData name="Josiah Smith" userId="4af037b2e1e3ed2d" providerId="LiveId" clId="{24B3DE41-0F79-492A-AC68-1E6532926164}" dt="2021-10-15T17:53:20.584" v="6" actId="478"/>
          <ac:spMkLst>
            <pc:docMk/>
            <pc:sldMk cId="3417577292" sldId="258"/>
            <ac:spMk id="12" creationId="{430F85D9-8510-43BF-AE76-F74F14DFD030}"/>
          </ac:spMkLst>
        </pc:spChg>
        <pc:spChg chg="add del mod">
          <ac:chgData name="Josiah Smith" userId="4af037b2e1e3ed2d" providerId="LiveId" clId="{24B3DE41-0F79-492A-AC68-1E6532926164}" dt="2021-10-15T17:53:20.584" v="6" actId="478"/>
          <ac:spMkLst>
            <pc:docMk/>
            <pc:sldMk cId="3417577292" sldId="258"/>
            <ac:spMk id="13" creationId="{8FE4D6C5-58AD-47DE-B7F6-8D3A30EEA149}"/>
          </ac:spMkLst>
        </pc:spChg>
        <pc:picChg chg="add del mod">
          <ac:chgData name="Josiah Smith" userId="4af037b2e1e3ed2d" providerId="LiveId" clId="{24B3DE41-0F79-492A-AC68-1E6532926164}" dt="2021-10-15T17:53:20.584" v="6" actId="478"/>
          <ac:picMkLst>
            <pc:docMk/>
            <pc:sldMk cId="3417577292" sldId="258"/>
            <ac:picMk id="4" creationId="{EAEE55DE-CF5C-4756-B37B-50799CCABCD6}"/>
          </ac:picMkLst>
        </pc:picChg>
        <pc:picChg chg="add del mod">
          <ac:chgData name="Josiah Smith" userId="4af037b2e1e3ed2d" providerId="LiveId" clId="{24B3DE41-0F79-492A-AC68-1E6532926164}" dt="2021-10-15T17:53:20.584" v="6" actId="478"/>
          <ac:picMkLst>
            <pc:docMk/>
            <pc:sldMk cId="3417577292" sldId="258"/>
            <ac:picMk id="5" creationId="{6C7562D3-20F5-4A19-B2C1-E9B69AEC49A5}"/>
          </ac:picMkLst>
        </pc:picChg>
        <pc:picChg chg="add del mod">
          <ac:chgData name="Josiah Smith" userId="4af037b2e1e3ed2d" providerId="LiveId" clId="{24B3DE41-0F79-492A-AC68-1E6532926164}" dt="2021-10-15T17:54:13.262" v="15" actId="478"/>
          <ac:picMkLst>
            <pc:docMk/>
            <pc:sldMk cId="3417577292" sldId="258"/>
            <ac:picMk id="15" creationId="{60073516-355C-4291-B953-C09F126BD30C}"/>
          </ac:picMkLst>
        </pc:picChg>
        <pc:picChg chg="add">
          <ac:chgData name="Josiah Smith" userId="4af037b2e1e3ed2d" providerId="LiveId" clId="{24B3DE41-0F79-492A-AC68-1E6532926164}" dt="2021-10-15T17:54:25.800" v="16" actId="22"/>
          <ac:picMkLst>
            <pc:docMk/>
            <pc:sldMk cId="3417577292" sldId="258"/>
            <ac:picMk id="17" creationId="{09759621-F56E-49AC-804F-AFBAA05A276B}"/>
          </ac:picMkLst>
        </pc:picChg>
      </pc:sldChg>
      <pc:sldChg chg="addSp new mod">
        <pc:chgData name="Josiah Smith" userId="4af037b2e1e3ed2d" providerId="LiveId" clId="{24B3DE41-0F79-492A-AC68-1E6532926164}" dt="2021-10-15T17:54:08.426" v="14" actId="22"/>
        <pc:sldMkLst>
          <pc:docMk/>
          <pc:sldMk cId="1531268605" sldId="259"/>
        </pc:sldMkLst>
        <pc:picChg chg="add">
          <ac:chgData name="Josiah Smith" userId="4af037b2e1e3ed2d" providerId="LiveId" clId="{24B3DE41-0F79-492A-AC68-1E6532926164}" dt="2021-10-15T17:54:08.426" v="14" actId="22"/>
          <ac:picMkLst>
            <pc:docMk/>
            <pc:sldMk cId="1531268605" sldId="259"/>
            <ac:picMk id="5" creationId="{E930DC1E-8061-4D3C-B037-12BDC144C857}"/>
          </ac:picMkLst>
        </pc:picChg>
      </pc:sldChg>
      <pc:sldChg chg="addSp delSp modSp new mod">
        <pc:chgData name="Josiah Smith" userId="4af037b2e1e3ed2d" providerId="LiveId" clId="{24B3DE41-0F79-492A-AC68-1E6532926164}" dt="2021-10-15T17:54:58.961" v="35" actId="20577"/>
        <pc:sldMkLst>
          <pc:docMk/>
          <pc:sldMk cId="2170719740" sldId="260"/>
        </pc:sldMkLst>
        <pc:spChg chg="mod">
          <ac:chgData name="Josiah Smith" userId="4af037b2e1e3ed2d" providerId="LiveId" clId="{24B3DE41-0F79-492A-AC68-1E6532926164}" dt="2021-10-15T17:54:58.961" v="35" actId="20577"/>
          <ac:spMkLst>
            <pc:docMk/>
            <pc:sldMk cId="2170719740" sldId="260"/>
            <ac:spMk id="2" creationId="{B1ACA866-64E3-4D3E-88A2-C5F939469067}"/>
          </ac:spMkLst>
        </pc:spChg>
        <pc:spChg chg="del">
          <ac:chgData name="Josiah Smith" userId="4af037b2e1e3ed2d" providerId="LiveId" clId="{24B3DE41-0F79-492A-AC68-1E6532926164}" dt="2021-10-15T17:54:54.809" v="19" actId="478"/>
          <ac:spMkLst>
            <pc:docMk/>
            <pc:sldMk cId="2170719740" sldId="260"/>
            <ac:spMk id="3" creationId="{2C4FDBB2-2221-4B96-A7F7-EC35B870A749}"/>
          </ac:spMkLst>
        </pc:spChg>
        <pc:picChg chg="add">
          <ac:chgData name="Josiah Smith" userId="4af037b2e1e3ed2d" providerId="LiveId" clId="{24B3DE41-0F79-492A-AC68-1E6532926164}" dt="2021-10-15T17:54:51.774" v="18" actId="22"/>
          <ac:picMkLst>
            <pc:docMk/>
            <pc:sldMk cId="2170719740" sldId="260"/>
            <ac:picMk id="5" creationId="{EE9C947E-8C18-47D8-B1C1-FF740EF8372C}"/>
          </ac:picMkLst>
        </pc:picChg>
      </pc:sldChg>
      <pc:sldChg chg="addSp delSp modSp new mod ord">
        <pc:chgData name="Josiah Smith" userId="4af037b2e1e3ed2d" providerId="LiveId" clId="{24B3DE41-0F79-492A-AC68-1E6532926164}" dt="2021-10-15T17:56:28.655" v="50" actId="478"/>
        <pc:sldMkLst>
          <pc:docMk/>
          <pc:sldMk cId="2654891302" sldId="261"/>
        </pc:sldMkLst>
        <pc:spChg chg="del">
          <ac:chgData name="Josiah Smith" userId="4af037b2e1e3ed2d" providerId="LiveId" clId="{24B3DE41-0F79-492A-AC68-1E6532926164}" dt="2021-10-15T17:56:28.655" v="50" actId="478"/>
          <ac:spMkLst>
            <pc:docMk/>
            <pc:sldMk cId="2654891302" sldId="261"/>
            <ac:spMk id="2" creationId="{3B2C6F08-7AEB-40B7-9DF7-D81FDD27A2D7}"/>
          </ac:spMkLst>
        </pc:spChg>
        <pc:spChg chg="del">
          <ac:chgData name="Josiah Smith" userId="4af037b2e1e3ed2d" providerId="LiveId" clId="{24B3DE41-0F79-492A-AC68-1E6532926164}" dt="2021-10-15T17:56:15.408" v="49" actId="478"/>
          <ac:spMkLst>
            <pc:docMk/>
            <pc:sldMk cId="2654891302" sldId="261"/>
            <ac:spMk id="3" creationId="{8839FFBB-6155-4AE8-8A2C-8FB7D38026D5}"/>
          </ac:spMkLst>
        </pc:spChg>
        <pc:picChg chg="add mod">
          <ac:chgData name="Josiah Smith" userId="4af037b2e1e3ed2d" providerId="LiveId" clId="{24B3DE41-0F79-492A-AC68-1E6532926164}" dt="2021-10-15T17:56:12.342" v="48" actId="1076"/>
          <ac:picMkLst>
            <pc:docMk/>
            <pc:sldMk cId="2654891302" sldId="261"/>
            <ac:picMk id="5" creationId="{242F5819-FF0D-44D2-A0F6-082F7A85EA84}"/>
          </ac:picMkLst>
        </pc:picChg>
      </pc:sldChg>
      <pc:sldChg chg="addSp delSp modSp new mod">
        <pc:chgData name="Josiah Smith" userId="4af037b2e1e3ed2d" providerId="LiveId" clId="{24B3DE41-0F79-492A-AC68-1E6532926164}" dt="2021-10-15T17:55:20.735" v="41" actId="478"/>
        <pc:sldMkLst>
          <pc:docMk/>
          <pc:sldMk cId="1866147149" sldId="262"/>
        </pc:sldMkLst>
        <pc:spChg chg="del">
          <ac:chgData name="Josiah Smith" userId="4af037b2e1e3ed2d" providerId="LiveId" clId="{24B3DE41-0F79-492A-AC68-1E6532926164}" dt="2021-10-15T17:55:16.035" v="39" actId="478"/>
          <ac:spMkLst>
            <pc:docMk/>
            <pc:sldMk cId="1866147149" sldId="262"/>
            <ac:spMk id="2" creationId="{A0FF7942-54E8-4631-A18F-245C3A74D561}"/>
          </ac:spMkLst>
        </pc:spChg>
        <pc:spChg chg="del">
          <ac:chgData name="Josiah Smith" userId="4af037b2e1e3ed2d" providerId="LiveId" clId="{24B3DE41-0F79-492A-AC68-1E6532926164}" dt="2021-10-15T17:55:20.735" v="41" actId="478"/>
          <ac:spMkLst>
            <pc:docMk/>
            <pc:sldMk cId="1866147149" sldId="262"/>
            <ac:spMk id="3" creationId="{C48FE26C-A31B-4D83-BD7C-1C2FCAD4871B}"/>
          </ac:spMkLst>
        </pc:spChg>
        <pc:picChg chg="add mod">
          <ac:chgData name="Josiah Smith" userId="4af037b2e1e3ed2d" providerId="LiveId" clId="{24B3DE41-0F79-492A-AC68-1E6532926164}" dt="2021-10-15T17:55:19.075" v="40" actId="1076"/>
          <ac:picMkLst>
            <pc:docMk/>
            <pc:sldMk cId="1866147149" sldId="262"/>
            <ac:picMk id="5" creationId="{065887B8-057C-4E4E-882A-B3C24220DD9E}"/>
          </ac:picMkLst>
        </pc:picChg>
      </pc:sldChg>
      <pc:sldChg chg="new del">
        <pc:chgData name="Josiah Smith" userId="4af037b2e1e3ed2d" providerId="LiveId" clId="{24B3DE41-0F79-492A-AC68-1E6532926164}" dt="2021-10-15T17:56:05.042" v="45" actId="680"/>
        <pc:sldMkLst>
          <pc:docMk/>
          <pc:sldMk cId="140775225" sldId="263"/>
        </pc:sldMkLst>
      </pc:sldChg>
    </pc:docChg>
  </pc:docChgLst>
  <pc:docChgLst>
    <pc:chgData name="Josiah Smith" userId="4af037b2e1e3ed2d" providerId="LiveId" clId="{130510A6-07EC-47A1-8D2F-920C1DDB9BFD}"/>
    <pc:docChg chg="undo custSel modSld modMainMaster">
      <pc:chgData name="Josiah Smith" userId="4af037b2e1e3ed2d" providerId="LiveId" clId="{130510A6-07EC-47A1-8D2F-920C1DDB9BFD}" dt="2021-10-01T17:38:50.139" v="1091" actId="20577"/>
      <pc:docMkLst>
        <pc:docMk/>
      </pc:docMkLst>
      <pc:sldChg chg="addSp delSp modSp mod">
        <pc:chgData name="Josiah Smith" userId="4af037b2e1e3ed2d" providerId="LiveId" clId="{130510A6-07EC-47A1-8D2F-920C1DDB9BFD}" dt="2021-10-01T17:38:50.139" v="1091" actId="20577"/>
        <pc:sldMkLst>
          <pc:docMk/>
          <pc:sldMk cId="0" sldId="257"/>
        </pc:sldMkLst>
        <pc:spChg chg="add del mod">
          <ac:chgData name="Josiah Smith" userId="4af037b2e1e3ed2d" providerId="LiveId" clId="{130510A6-07EC-47A1-8D2F-920C1DDB9BFD}" dt="2021-09-30T21:23:42.434" v="3" actId="478"/>
          <ac:spMkLst>
            <pc:docMk/>
            <pc:sldMk cId="0" sldId="257"/>
            <ac:spMk id="3" creationId="{365E2F3D-DEDA-4B27-9E74-617BAA02303D}"/>
          </ac:spMkLst>
        </pc:spChg>
        <pc:spChg chg="add del mod">
          <ac:chgData name="Josiah Smith" userId="4af037b2e1e3ed2d" providerId="LiveId" clId="{130510A6-07EC-47A1-8D2F-920C1DDB9BFD}" dt="2021-09-30T21:23:45.431" v="5" actId="478"/>
          <ac:spMkLst>
            <pc:docMk/>
            <pc:sldMk cId="0" sldId="257"/>
            <ac:spMk id="5" creationId="{14A19BA0-E7CE-4C68-A044-3D5252F02C26}"/>
          </ac:spMkLst>
        </pc:spChg>
        <pc:spChg chg="add mod">
          <ac:chgData name="Josiah Smith" userId="4af037b2e1e3ed2d" providerId="LiveId" clId="{130510A6-07EC-47A1-8D2F-920C1DDB9BFD}" dt="2021-09-30T21:23:45.655" v="6"/>
          <ac:spMkLst>
            <pc:docMk/>
            <pc:sldMk cId="0" sldId="257"/>
            <ac:spMk id="13" creationId="{9A451C9C-4EC2-4480-A2C4-3F9D244D82D5}"/>
          </ac:spMkLst>
        </pc:spChg>
        <pc:spChg chg="del mod">
          <ac:chgData name="Josiah Smith" userId="4af037b2e1e3ed2d" providerId="LiveId" clId="{130510A6-07EC-47A1-8D2F-920C1DDB9BFD}" dt="2021-09-30T21:43:45.857" v="1073" actId="478"/>
          <ac:spMkLst>
            <pc:docMk/>
            <pc:sldMk cId="0" sldId="257"/>
            <ac:spMk id="87" creationId="{00000000-0000-0000-0000-000000000000}"/>
          </ac:spMkLst>
        </pc:spChg>
        <pc:spChg chg="add del">
          <ac:chgData name="Josiah Smith" userId="4af037b2e1e3ed2d" providerId="LiveId" clId="{130510A6-07EC-47A1-8D2F-920C1DDB9BFD}" dt="2021-09-30T21:23:43.606" v="4" actId="478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Josiah Smith" userId="4af037b2e1e3ed2d" providerId="LiveId" clId="{130510A6-07EC-47A1-8D2F-920C1DDB9BFD}" dt="2021-10-01T17:38:50.139" v="1091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Josiah Smith" userId="4af037b2e1e3ed2d" providerId="LiveId" clId="{130510A6-07EC-47A1-8D2F-920C1DDB9BFD}" dt="2021-09-30T21:44:14.023" v="1081" actId="14100"/>
          <ac:picMkLst>
            <pc:docMk/>
            <pc:sldMk cId="0" sldId="257"/>
            <ac:picMk id="7" creationId="{3F27D8AD-E697-414E-913F-356D27231A9A}"/>
          </ac:picMkLst>
        </pc:picChg>
        <pc:picChg chg="add del mod">
          <ac:chgData name="Josiah Smith" userId="4af037b2e1e3ed2d" providerId="LiveId" clId="{130510A6-07EC-47A1-8D2F-920C1DDB9BFD}" dt="2021-09-30T21:41:48.649" v="1049" actId="478"/>
          <ac:picMkLst>
            <pc:docMk/>
            <pc:sldMk cId="0" sldId="257"/>
            <ac:picMk id="10" creationId="{FD135A32-7336-4936-84EE-13D713752BE2}"/>
          </ac:picMkLst>
        </pc:picChg>
        <pc:picChg chg="add mod modCrop">
          <ac:chgData name="Josiah Smith" userId="4af037b2e1e3ed2d" providerId="LiveId" clId="{130510A6-07EC-47A1-8D2F-920C1DDB9BFD}" dt="2021-09-30T21:44:24.075" v="1087" actId="1076"/>
          <ac:picMkLst>
            <pc:docMk/>
            <pc:sldMk cId="0" sldId="257"/>
            <ac:picMk id="12" creationId="{26CFAC8F-6841-4646-8D15-63956F65C758}"/>
          </ac:picMkLst>
        </pc:picChg>
        <pc:picChg chg="add mod">
          <ac:chgData name="Josiah Smith" userId="4af037b2e1e3ed2d" providerId="LiveId" clId="{130510A6-07EC-47A1-8D2F-920C1DDB9BFD}" dt="2021-09-30T21:23:45.655" v="6"/>
          <ac:picMkLst>
            <pc:docMk/>
            <pc:sldMk cId="0" sldId="257"/>
            <ac:picMk id="14" creationId="{C8C8F8E0-3142-4483-9019-DC7386807CE7}"/>
          </ac:picMkLst>
        </pc:picChg>
        <pc:picChg chg="add mod modCrop">
          <ac:chgData name="Josiah Smith" userId="4af037b2e1e3ed2d" providerId="LiveId" clId="{130510A6-07EC-47A1-8D2F-920C1DDB9BFD}" dt="2021-09-30T21:44:22.256" v="1086" actId="1076"/>
          <ac:picMkLst>
            <pc:docMk/>
            <pc:sldMk cId="0" sldId="257"/>
            <ac:picMk id="16" creationId="{1FE89C93-3C21-4EFC-95EB-C7BF63B8CB91}"/>
          </ac:picMkLst>
        </pc:picChg>
        <pc:picChg chg="del">
          <ac:chgData name="Josiah Smith" userId="4af037b2e1e3ed2d" providerId="LiveId" clId="{130510A6-07EC-47A1-8D2F-920C1DDB9BFD}" dt="2021-09-30T21:23:53.529" v="7" actId="478"/>
          <ac:picMkLst>
            <pc:docMk/>
            <pc:sldMk cId="0" sldId="257"/>
            <ac:picMk id="1027" creationId="{00000000-0000-0000-0000-000000000000}"/>
          </ac:picMkLst>
        </pc:picChg>
        <pc:picChg chg="del">
          <ac:chgData name="Josiah Smith" userId="4af037b2e1e3ed2d" providerId="LiveId" clId="{130510A6-07EC-47A1-8D2F-920C1DDB9BFD}" dt="2021-09-30T21:23:53.529" v="7" actId="478"/>
          <ac:picMkLst>
            <pc:docMk/>
            <pc:sldMk cId="0" sldId="257"/>
            <ac:picMk id="1030" creationId="{00000000-0000-0000-0000-000000000000}"/>
          </ac:picMkLst>
        </pc:picChg>
        <pc:picChg chg="del">
          <ac:chgData name="Josiah Smith" userId="4af037b2e1e3ed2d" providerId="LiveId" clId="{130510A6-07EC-47A1-8D2F-920C1DDB9BFD}" dt="2021-09-30T21:23:53.529" v="7" actId="478"/>
          <ac:picMkLst>
            <pc:docMk/>
            <pc:sldMk cId="0" sldId="257"/>
            <ac:picMk id="1033" creationId="{00000000-0000-0000-0000-000000000000}"/>
          </ac:picMkLst>
        </pc:picChg>
      </pc:sldChg>
      <pc:sldMasterChg chg="addSp delSp modSp mod">
        <pc:chgData name="Josiah Smith" userId="4af037b2e1e3ed2d" providerId="LiveId" clId="{130510A6-07EC-47A1-8D2F-920C1DDB9BFD}" dt="2021-09-30T21:24:22.794" v="9"/>
        <pc:sldMasterMkLst>
          <pc:docMk/>
          <pc:sldMasterMk cId="0" sldId="2147483648"/>
        </pc:sldMasterMkLst>
        <pc:spChg chg="del">
          <ac:chgData name="Josiah Smith" userId="4af037b2e1e3ed2d" providerId="LiveId" clId="{130510A6-07EC-47A1-8D2F-920C1DDB9BFD}" dt="2021-09-30T21:24:09.885" v="8" actId="478"/>
          <ac:spMkLst>
            <pc:docMk/>
            <pc:sldMasterMk cId="0" sldId="2147483648"/>
            <ac:spMk id="6" creationId="{00000000-0000-0000-0000-000000000000}"/>
          </ac:spMkLst>
        </pc:spChg>
        <pc:picChg chg="add mod">
          <ac:chgData name="Josiah Smith" userId="4af037b2e1e3ed2d" providerId="LiveId" clId="{130510A6-07EC-47A1-8D2F-920C1DDB9BFD}" dt="2021-09-30T21:24:22.794" v="9"/>
          <ac:picMkLst>
            <pc:docMk/>
            <pc:sldMasterMk cId="0" sldId="2147483648"/>
            <ac:picMk id="7" creationId="{50B1A7DE-3E1C-4393-A72A-3C5F014408AC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1189CB55-CF52-438E-AB07-3B4F9EB8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9723F3B-7906-4732-BA0B-69FF98940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D41A9-3BBC-4674-9004-3500450F420B}" type="slidenum">
              <a:rPr lang="en-US" smtClean="0">
                <a:latin typeface="Times" pitchFamily="18" charset="0"/>
              </a:rPr>
              <a:pPr/>
              <a:t>1</a:t>
            </a:fld>
            <a:endParaRPr lang="en-US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352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spcBef>
                <a:spcPts val="14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spcBef>
                <a:spcPts val="1200"/>
              </a:spcBef>
              <a:defRPr sz="2400"/>
            </a:lvl1pPr>
            <a:lvl2pPr marL="685800" indent="-228600">
              <a:spcBef>
                <a:spcPts val="500"/>
              </a:spcBef>
              <a:defRPr sz="2000"/>
            </a:lvl2pPr>
            <a:lvl3pPr marL="1089025" indent="-174625"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7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228600" indent="-228600">
              <a:spcBef>
                <a:spcPts val="1000"/>
              </a:spcBef>
              <a:defRPr sz="2000"/>
            </a:lvl1pPr>
            <a:lvl2pPr marL="631825" indent="-174625">
              <a:spcBef>
                <a:spcPts val="500"/>
              </a:spcBef>
              <a:defRPr sz="1600"/>
            </a:lvl2pPr>
            <a:lvl3pPr marL="1035050" indent="-120650"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spcBef>
                <a:spcPts val="1000"/>
              </a:spcBef>
              <a:buFont typeface="Arial" pitchFamily="34" charset="0"/>
              <a:buChar char="•"/>
              <a:defRPr sz="2000"/>
            </a:lvl1pPr>
            <a:lvl2pPr marL="631825" indent="-174625">
              <a:spcBef>
                <a:spcPts val="500"/>
              </a:spcBef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577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3375" y="1159297"/>
            <a:ext cx="8483600" cy="84138"/>
          </a:xfrm>
          <a:prstGeom prst="rect">
            <a:avLst/>
          </a:prstGeom>
          <a:gradFill rotWithShape="0">
            <a:gsLst>
              <a:gs pos="0">
                <a:srgbClr val="09730C">
                  <a:gamma/>
                  <a:shade val="46275"/>
                  <a:invGamma/>
                </a:srgbClr>
              </a:gs>
              <a:gs pos="50000">
                <a:srgbClr val="09730C"/>
              </a:gs>
              <a:gs pos="100000">
                <a:srgbClr val="09730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1A7DE-3E1C-4393-A72A-3C5F014408A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47887" y="6023273"/>
            <a:ext cx="728413" cy="727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9pPr>
    </p:titleStyle>
    <p:bodyStyle>
      <a:lvl1pPr marL="342900" indent="-342900" algn="l" rtl="0" eaLnBrk="0" fontAlgn="base" hangingPunct="0">
        <a:spcBef>
          <a:spcPts val="14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8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01168" y="1243584"/>
            <a:ext cx="5693605" cy="5202936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2"/>
                </a:solidFill>
                <a:cs typeface="Arial" pitchFamily="34" charset="0"/>
              </a:rPr>
              <a:t>OBJECTIVE: </a:t>
            </a:r>
            <a:r>
              <a:rPr lang="en-US" sz="1600" dirty="0"/>
              <a:t>Develop framework to efficiently prototype near-field THz imaging systems, develop image reconstruction algorithms, and generate high-fidelity 3-D image datasets.</a:t>
            </a:r>
            <a:endParaRPr lang="en-US" sz="1600" dirty="0"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2"/>
                </a:solidFill>
                <a:cs typeface="Arial" pitchFamily="34" charset="0"/>
              </a:rPr>
              <a:t>APPROACH: </a:t>
            </a:r>
            <a:r>
              <a:rPr lang="en-US" sz="1600" dirty="0"/>
              <a:t>Create MATLAB simulation user interface and API for accessible implementations of simulation and image reconstruction algorithms.</a:t>
            </a:r>
            <a:endParaRPr lang="en-US" sz="1600" b="1" dirty="0">
              <a:solidFill>
                <a:schemeClr val="tx2"/>
              </a:solidFill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Four scanning geometries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cs typeface="Arial" pitchFamily="34" charset="0"/>
              </a:rPr>
              <a:t>Planar, linear, cylindrical, circular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Create Tx Waveform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cs typeface="Arial" pitchFamily="34" charset="0"/>
              </a:rPr>
              <a:t>Carrier frequency, bandwidth, modulation scheme, etc.</a:t>
            </a:r>
            <a:endParaRPr lang="en-US" sz="1600" dirty="0"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Antenna Array + Gain Pattern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Custom 3-D Target Scenes + Echo Signal Simulation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cs typeface="Arial" pitchFamily="34" charset="0"/>
              </a:rPr>
              <a:t>Efficient Image Reconstruction</a:t>
            </a:r>
          </a:p>
          <a:p>
            <a:pPr algn="just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2"/>
                </a:solidFill>
                <a:cs typeface="Arial" pitchFamily="34" charset="0"/>
              </a:rPr>
              <a:t>RESULTS: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cs typeface="Arial" pitchFamily="34" charset="0"/>
              </a:rPr>
              <a:t>Enables rapid prototyping of THz imaging systems, increases accessibility of simulation and image reconstruction algorithms</a:t>
            </a:r>
            <a:r>
              <a:rPr lang="en-US" sz="1600">
                <a:cs typeface="Arial" pitchFamily="34" charset="0"/>
              </a:rPr>
              <a:t>, and allows </a:t>
            </a:r>
            <a:r>
              <a:rPr lang="en-US" sz="1600" dirty="0">
                <a:cs typeface="Arial" pitchFamily="34" charset="0"/>
              </a:rPr>
              <a:t>for easy access to meaningful data for machine learning applications.</a:t>
            </a:r>
            <a:endParaRPr lang="en-US" dirty="0"/>
          </a:p>
        </p:txBody>
      </p:sp>
      <p:pic>
        <p:nvPicPr>
          <p:cNvPr id="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8537"/>
            <a:ext cx="1568937" cy="7172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A451C9C-4EC2-4480-A2C4-3F9D244D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953" y="228600"/>
            <a:ext cx="5492948" cy="832104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2400" dirty="0">
                <a:solidFill>
                  <a:schemeClr val="tx2"/>
                </a:solidFill>
              </a:rPr>
              <a:t>Terahertz Imaging Toolbox with Interactive User Interface</a:t>
            </a:r>
            <a:endParaRPr lang="en-US" sz="160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8C8F8E0-3142-4483-9019-DC7386807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5935" y="62953"/>
            <a:ext cx="1791633" cy="116339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F27D8AD-E697-414E-913F-356D27231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022" y="4580127"/>
            <a:ext cx="1955494" cy="2105917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6CFAC8F-6841-4646-8D15-63956F65C7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747"/>
          <a:stretch/>
        </p:blipFill>
        <p:spPr>
          <a:xfrm>
            <a:off x="4985577" y="2875112"/>
            <a:ext cx="3957255" cy="1670078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1FE89C93-3C21-4EFC-95EB-C7BF63B8CB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7733"/>
          <a:stretch/>
        </p:blipFill>
        <p:spPr>
          <a:xfrm>
            <a:off x="5932425" y="1391998"/>
            <a:ext cx="2914903" cy="14481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1FF2-9CD1-42D5-8AA7-56EC74A8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759621-F56E-49AC-804F-AFBAA05A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0"/>
            <a:ext cx="885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7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8C3-DEED-4E9C-B756-4E94ADB6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54CD-0BA6-47C5-B214-38C1030A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0DC1E-8061-4D3C-B037-12BDC144C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0" y="0"/>
            <a:ext cx="8860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866-64E3-4D3E-88A2-C5F93946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C947E-8C18-47D8-B1C1-FF740EF8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5238"/>
            <a:ext cx="9144000" cy="32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1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887B8-057C-4E4E-882A-B3C24220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46"/>
            <a:ext cx="9144000" cy="59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4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2F5819-FF0D-44D2-A0F6-082F7A85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47" y="1258157"/>
            <a:ext cx="4566347" cy="53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913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UTD">
  <a:themeElements>
    <a:clrScheme name="UTD">
      <a:dk1>
        <a:srgbClr val="000000"/>
      </a:dk1>
      <a:lt1>
        <a:srgbClr val="FFFFFF"/>
      </a:lt1>
      <a:dk2>
        <a:srgbClr val="09730C"/>
      </a:dk2>
      <a:lt2>
        <a:srgbClr val="FFFFFF"/>
      </a:lt2>
      <a:accent1>
        <a:srgbClr val="000000"/>
      </a:accent1>
      <a:accent2>
        <a:srgbClr val="7F7F7F"/>
      </a:accent2>
      <a:accent3>
        <a:srgbClr val="FFFFFF"/>
      </a:accent3>
      <a:accent4>
        <a:srgbClr val="7F7F7F"/>
      </a:accent4>
      <a:accent5>
        <a:srgbClr val="09730C"/>
      </a:accent5>
      <a:accent6>
        <a:srgbClr val="7F7F7F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template_UTD</Template>
  <TotalTime>6886</TotalTime>
  <Words>124</Words>
  <Application>Microsoft Office PowerPoint</Application>
  <PresentationFormat>On-screen Show (4:3)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</vt:lpstr>
      <vt:lpstr>Times</vt:lpstr>
      <vt:lpstr>Presentation template_UTD</vt:lpstr>
      <vt:lpstr>Terahertz Imaging Toolbox with Interactive User Interface</vt:lpstr>
      <vt:lpstr>PowerPoint Presentation</vt:lpstr>
      <vt:lpstr>PowerPoint Presentation</vt:lpstr>
      <vt:lpstr>Simulation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</dc:creator>
  <cp:lastModifiedBy>Josiah Smith</cp:lastModifiedBy>
  <cp:revision>531</cp:revision>
  <cp:lastPrinted>2008-12-04T20:28:19Z</cp:lastPrinted>
  <dcterms:created xsi:type="dcterms:W3CDTF">2009-12-08T15:17:27Z</dcterms:created>
  <dcterms:modified xsi:type="dcterms:W3CDTF">2021-10-15T17:56:29Z</dcterms:modified>
</cp:coreProperties>
</file>