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49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FBAB-F3AE-4B4D-90DC-3363000C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9E389-72F8-4C82-9F62-4F9CA68D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60CF-62B0-4884-8316-128B43CD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4E99-75B9-4BBD-BA64-5E1DBEC0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0D61-4B7D-4B29-A66C-DCC137E1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C61-AC8F-4F9E-BCFC-E688B2F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FB966-9D8A-41D4-9CE0-FCC53857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72AD-7A8F-4A99-98AA-287B76F2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F37A-49BB-4C5C-AB30-18704414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39B8-EFE0-4665-B021-5A0A6ECF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558B0-47E9-4FEC-82A6-8BA74DFB6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36B0F-EC32-406F-B326-F2EB298B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6DA3-8968-45CA-86EA-C558264A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149F-8B69-43AC-B4AC-A374583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577F-D5D4-443A-9D9A-2D21228C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1FA5-EB4D-4507-B017-9360799E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9B5-F0B6-415A-B581-B252E774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6670-3CA0-41E2-BCDE-F6860DFB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FC0D-406B-4FD1-AFE0-7F5BC939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2B71-AC8E-41EE-8FAE-8886CB6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6DA3-8EDF-487D-A258-2F59171F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DACA-BA6E-4783-8B9F-6A158978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49F25-64AA-4DAF-8E98-619C1256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EC1B-E3DA-45E2-87E9-850FEEE0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ACF0-C795-4474-9723-700141AF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56F-DE09-4DC6-B931-6D31DFE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C4A2-89D6-4F46-8AD9-844A49D5A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3D5D-4B68-4F79-BB00-F5917C6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CD1C-5A46-4179-A925-F9106C44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69D5-0396-4CC8-A070-1C5C9CE2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C88E7-BAB5-4A8A-A24D-A5167141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1035-FB1C-4805-BCE8-ACD39E8B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E825-7D60-421B-B2DD-42DA9B2C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226D-6A5A-4A4A-BD7A-BACEEF21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8342E-44BC-4C88-9ACB-5F5E2A6A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DE90D-0BF8-4001-A4EA-F10ED7E07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CA2CE-3796-47FD-B28B-201DE41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207B2-1AC1-4817-B443-9CC7D892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A68C5-52C2-4BE3-9C3A-F8A4092B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7486-8B8C-4D74-BE6F-6BCE343C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451D4-48A8-4B3F-81AA-4DAE64EB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77AA-1172-4B17-B6B7-60056B9F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C95E3-717F-466A-8D34-2628662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6097-D457-4784-BD1F-3091B3C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25F16-A1EF-4A3B-8D6C-340F5FD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3D94-3E71-464D-87A8-9C3C4862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740B-EF98-4B9A-A3F9-FA959EA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ADF1-32A5-45A1-A995-76D9972C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7CBDA-D250-454B-9E26-8AA61719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6845-57C6-4D5D-BB67-CE0EF844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1531-5E07-4574-98AB-6C2CA49F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5053-507E-4318-95E6-2F4B0676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8839-02A4-4F18-9169-DE333114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4FD59-48DF-420E-8F85-2E3A957F3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F4B78-7F4E-4F1A-8AAA-A03221A5C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0CD9-B119-4424-B4C9-F52A0A4E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71C2-6F49-4116-B1A1-FE967CDA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BA05-E71A-4D90-8895-D4EA4146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E401-E12F-4A88-A844-01308B75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C568B-1022-4E87-9687-668DCFAF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B4EF-B916-414F-8160-10CFF3B4C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0053-292D-4147-B245-9AD677C9DEE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3811-B2C9-4268-9EC4-8DA71F2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9FD1-EA6B-47CA-95D7-517F39386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5D4D-4068-47C7-ABD2-BD03339D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36E4-11F3-4B56-907B-58727EF67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4B7D4-3AA3-45B0-9213-724C829F8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988ED-C681-4686-AE9D-E2537C6B0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3232" y="1924367"/>
            <a:ext cx="6185535" cy="3009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D4D297-6285-4C57-ADD2-3B95F2852CAB}"/>
              </a:ext>
            </a:extLst>
          </p:cNvPr>
          <p:cNvSpPr/>
          <p:nvPr/>
        </p:nvSpPr>
        <p:spPr>
          <a:xfrm>
            <a:off x="3106420" y="2423159"/>
            <a:ext cx="1285240" cy="2113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FA0D3A-2309-49FE-BAC2-7066FF2080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3232" y="1924367"/>
            <a:ext cx="6185535" cy="3009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1C083F-85CF-43BC-A560-577211DDFFA1}"/>
              </a:ext>
            </a:extLst>
          </p:cNvPr>
          <p:cNvSpPr/>
          <p:nvPr/>
        </p:nvSpPr>
        <p:spPr>
          <a:xfrm>
            <a:off x="6856339" y="2414367"/>
            <a:ext cx="1122680" cy="438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A843D-D85D-42B5-A15F-76AC42A632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3232" y="1924367"/>
            <a:ext cx="6185535" cy="3009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991588-FCB0-488C-8195-474312C37C53}"/>
              </a:ext>
            </a:extLst>
          </p:cNvPr>
          <p:cNvSpPr/>
          <p:nvPr/>
        </p:nvSpPr>
        <p:spPr>
          <a:xfrm>
            <a:off x="4403285" y="2423159"/>
            <a:ext cx="2439476" cy="211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E7775-B3C4-425E-9AD7-BA5F9E3BFE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4038" y="1924367"/>
            <a:ext cx="6185535" cy="3009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149E9A-2CE0-42AE-8BEE-817FBEBDD359}"/>
              </a:ext>
            </a:extLst>
          </p:cNvPr>
          <p:cNvSpPr/>
          <p:nvPr/>
        </p:nvSpPr>
        <p:spPr>
          <a:xfrm flipV="1">
            <a:off x="8000999" y="2407920"/>
            <a:ext cx="1187767" cy="44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9DB95-9A44-438C-86A5-C4047F0AA9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" y="779145"/>
            <a:ext cx="10942320" cy="52997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089FB-81C3-4727-9C07-03B3D2A4CD65}"/>
              </a:ext>
            </a:extLst>
          </p:cNvPr>
          <p:cNvSpPr/>
          <p:nvPr/>
        </p:nvSpPr>
        <p:spPr>
          <a:xfrm flipV="1">
            <a:off x="9486899" y="1642988"/>
            <a:ext cx="1943101" cy="752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Smith</dc:creator>
  <cp:lastModifiedBy>Josiah Smith</cp:lastModifiedBy>
  <cp:revision>6</cp:revision>
  <dcterms:created xsi:type="dcterms:W3CDTF">2021-03-04T15:39:47Z</dcterms:created>
  <dcterms:modified xsi:type="dcterms:W3CDTF">2021-03-04T18:02:39Z</dcterms:modified>
</cp:coreProperties>
</file>