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n Jehu" userId="83808784edf102e2" providerId="LiveId" clId="{0673A116-F17D-49F5-AC18-8693D3C5547B}"/>
    <pc:docChg chg="undo custSel addSld modSld">
      <pc:chgData name="Josian Jehu" userId="83808784edf102e2" providerId="LiveId" clId="{0673A116-F17D-49F5-AC18-8693D3C5547B}" dt="2022-06-15T22:31:24.754" v="1636" actId="20577"/>
      <pc:docMkLst>
        <pc:docMk/>
      </pc:docMkLst>
      <pc:sldChg chg="modSp new mod">
        <pc:chgData name="Josian Jehu" userId="83808784edf102e2" providerId="LiveId" clId="{0673A116-F17D-49F5-AC18-8693D3C5547B}" dt="2022-06-15T22:24:39.996" v="643" actId="20577"/>
        <pc:sldMkLst>
          <pc:docMk/>
          <pc:sldMk cId="2200468379" sldId="258"/>
        </pc:sldMkLst>
        <pc:spChg chg="mod">
          <ac:chgData name="Josian Jehu" userId="83808784edf102e2" providerId="LiveId" clId="{0673A116-F17D-49F5-AC18-8693D3C5547B}" dt="2022-06-15T22:19:09.674" v="14" actId="20577"/>
          <ac:spMkLst>
            <pc:docMk/>
            <pc:sldMk cId="2200468379" sldId="258"/>
            <ac:spMk id="2" creationId="{5303DFEB-1565-0D0F-2701-A53D6B4EF529}"/>
          </ac:spMkLst>
        </pc:spChg>
        <pc:spChg chg="mod">
          <ac:chgData name="Josian Jehu" userId="83808784edf102e2" providerId="LiveId" clId="{0673A116-F17D-49F5-AC18-8693D3C5547B}" dt="2022-06-15T22:24:39.996" v="643" actId="20577"/>
          <ac:spMkLst>
            <pc:docMk/>
            <pc:sldMk cId="2200468379" sldId="258"/>
            <ac:spMk id="3" creationId="{A3C2D269-7F38-2026-03A3-AB9BE4D49D85}"/>
          </ac:spMkLst>
        </pc:spChg>
      </pc:sldChg>
      <pc:sldChg chg="modSp new mod">
        <pc:chgData name="Josian Jehu" userId="83808784edf102e2" providerId="LiveId" clId="{0673A116-F17D-49F5-AC18-8693D3C5547B}" dt="2022-06-15T22:28:55.530" v="1268" actId="33524"/>
        <pc:sldMkLst>
          <pc:docMk/>
          <pc:sldMk cId="319193831" sldId="259"/>
        </pc:sldMkLst>
        <pc:spChg chg="mod">
          <ac:chgData name="Josian Jehu" userId="83808784edf102e2" providerId="LiveId" clId="{0673A116-F17D-49F5-AC18-8693D3C5547B}" dt="2022-06-15T22:25:06.333" v="662" actId="20577"/>
          <ac:spMkLst>
            <pc:docMk/>
            <pc:sldMk cId="319193831" sldId="259"/>
            <ac:spMk id="2" creationId="{239964A7-9BE4-4668-9490-23CDE54C98EE}"/>
          </ac:spMkLst>
        </pc:spChg>
        <pc:spChg chg="mod">
          <ac:chgData name="Josian Jehu" userId="83808784edf102e2" providerId="LiveId" clId="{0673A116-F17D-49F5-AC18-8693D3C5547B}" dt="2022-06-15T22:28:55.530" v="1268" actId="33524"/>
          <ac:spMkLst>
            <pc:docMk/>
            <pc:sldMk cId="319193831" sldId="259"/>
            <ac:spMk id="3" creationId="{4DB11274-3CB5-F307-A7DA-5D8FE38C1573}"/>
          </ac:spMkLst>
        </pc:spChg>
      </pc:sldChg>
      <pc:sldChg chg="modSp new mod">
        <pc:chgData name="Josian Jehu" userId="83808784edf102e2" providerId="LiveId" clId="{0673A116-F17D-49F5-AC18-8693D3C5547B}" dt="2022-06-15T22:31:24.754" v="1636" actId="20577"/>
        <pc:sldMkLst>
          <pc:docMk/>
          <pc:sldMk cId="2459979985" sldId="260"/>
        </pc:sldMkLst>
        <pc:spChg chg="mod">
          <ac:chgData name="Josian Jehu" userId="83808784edf102e2" providerId="LiveId" clId="{0673A116-F17D-49F5-AC18-8693D3C5547B}" dt="2022-06-15T22:29:19.551" v="1298" actId="20577"/>
          <ac:spMkLst>
            <pc:docMk/>
            <pc:sldMk cId="2459979985" sldId="260"/>
            <ac:spMk id="2" creationId="{251259C8-DBCB-8604-F675-B331D774C607}"/>
          </ac:spMkLst>
        </pc:spChg>
        <pc:spChg chg="mod">
          <ac:chgData name="Josian Jehu" userId="83808784edf102e2" providerId="LiveId" clId="{0673A116-F17D-49F5-AC18-8693D3C5547B}" dt="2022-06-15T22:31:24.754" v="1636" actId="20577"/>
          <ac:spMkLst>
            <pc:docMk/>
            <pc:sldMk cId="2459979985" sldId="260"/>
            <ac:spMk id="3" creationId="{80C129EA-FBDD-62E0-5A98-D2F9D2F459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608D-D1EE-8B9C-E66D-A53B1142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0AD4-9DF9-9293-CC40-C8920A90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969A-E529-CB14-EBFA-27E77851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827D-F5CC-DE11-7526-D85EE363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FBFC-2956-A216-C24A-2FE908BF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E2-7D32-428D-2B1C-6BD4679F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DF1A-B541-6609-8835-75D665A9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C6BB-56B3-95AF-DDA8-4141414D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2CE-20F8-9596-5F44-2328746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814D-4078-702B-B690-75F5BAFB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A0D-10D4-E09C-4FB9-AFC8D841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C6471-A2F4-453D-1AAC-9B24362C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5FEA-36D1-D2CB-1F39-EB97C832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0940-C93F-34F1-851B-84C13171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6DC9-6071-7E39-311B-5C9A13F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64DA-E630-8E94-B3F7-452CAC43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0FCA-4174-932C-16CE-276168D5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D196-6597-8392-2F13-7E6D05CA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506B-850A-ADA1-CE71-D9BD6DC6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2819-C9BF-E268-D19A-2612105C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3E19-F866-98C6-66AE-E9E4F21F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8F0E-6B0C-FF27-DA3A-1A536E7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1932-6B16-D935-7789-D6472D6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AB26-2E3C-8B29-3E66-8599889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2C34-A73D-7B8D-D85C-9FBC3CB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E97-558F-12B6-BF88-1FFDF4F5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D68D-4719-8CFE-BA1B-7394F55F3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4F60D-3CC3-ED49-95BA-0FC5DD65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54E7-FE00-EE94-B1F6-36374F72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08C5-207B-64C5-194F-3C7A32F8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498B-5DB3-5E38-DA96-1A63B5EB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912F-67B1-C99E-7197-10B82EDC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DE5C-015E-08EB-D0A6-7029EED4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4F1BC-EB42-8E28-163E-FC02FBC5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80CF-E7E6-FEF4-DA2B-5546AD947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60F91-6190-7FE4-2EBB-9A351B1CB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921BA-F2D7-3CEE-668B-68B1905A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AC187-20D3-BE97-B5EE-29DB140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797DF-56F2-D800-A9BA-BD973AEB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302F-3F66-A3CB-63D8-088CFF7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F66FA-5C0E-8570-F26D-8F67EC57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90F23-09D1-C08D-E879-F7D8217B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59BF4-4DDE-4BC3-E884-92D6C976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47B12-1FF3-23AE-F3D6-C2100690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6327E-52B6-3B4A-0DAC-59BB22B2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076F-598D-6FA3-900F-E7CA292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FA0A-7FC0-C57A-993C-334B3FF8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7742-2F84-E5BD-941F-975D740B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D8E9F-1920-D5AA-2B93-2D4F9B32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1760-EA20-70BB-8FF7-52134D6C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49C3-FB93-B1C2-9540-5B59744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D490-A24E-89FC-20BD-3FB2841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860C-8366-F52F-BE85-BF5FCD04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401D8-7222-DD78-3FC0-140385BCE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EF14-5209-C23B-4246-38C14C2A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1072-D279-7883-A029-136074CD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C225E-E297-6BEA-25DB-D5E329B0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D7C5-6360-35AD-F71D-ADBDFC0A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E0F49-84A3-AEC5-6EBA-FC6F66CF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CC49-416C-8FE5-3D82-ABA91E05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FADA-077C-91B4-5071-4884A012A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E501-D020-402D-9CC3-538610B9503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D495-5892-F84F-30B3-97DE5DC5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7247-3C19-2918-53F5-4B6E263B8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3EE2-8AE4-43B0-A2DF-F9C3FF60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24-FCCC-AA50-F4D9-DE50C194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A4506-1910-3BB9-0B56-1869DC853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Jehu A. Domenech Ortiz</a:t>
            </a:r>
          </a:p>
          <a:p>
            <a:r>
              <a:rPr lang="en-US" dirty="0"/>
              <a:t>CS-250-T5571</a:t>
            </a:r>
          </a:p>
          <a:p>
            <a:r>
              <a:rPr lang="en-US" dirty="0"/>
              <a:t>7-1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7552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596-EEAE-3074-2868-D389EC9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7563-401D-3877-D625-012A2B51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Owner: The Product Owner directly stays in contact with the customer. Their role is to gather information to create proper user stories and to create a product backlog. </a:t>
            </a:r>
          </a:p>
          <a:p>
            <a:r>
              <a:rPr lang="en-US" dirty="0"/>
              <a:t>Scrum Master: The Scrum Master is there to guide the team whenever they stray off from agile practices. They also work as intermediary for communication between Product Owner and Developers.</a:t>
            </a:r>
          </a:p>
          <a:p>
            <a:r>
              <a:rPr lang="en-US" dirty="0"/>
              <a:t>Developer: The Developers are in charge of meeting all deliverables. They are also in charge of planning and reporting their own progress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9969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DFEB-1565-0D0F-2701-A53D6B4E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D269-7F38-2026-03A3-AB9BE4D4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is flexible with the SDLC.</a:t>
            </a:r>
          </a:p>
          <a:p>
            <a:r>
              <a:rPr lang="en-US" dirty="0"/>
              <a:t>Planning and Requirements are usually done beforehand and its “just enough”.</a:t>
            </a:r>
          </a:p>
          <a:p>
            <a:r>
              <a:rPr lang="en-US" dirty="0"/>
              <a:t>Designing, Building, Documenting, and Testing are all done in each sprint and by iterating through these we can have a working program to showcase each sprint.</a:t>
            </a:r>
          </a:p>
          <a:p>
            <a:r>
              <a:rPr lang="en-US" dirty="0"/>
              <a:t>Deploying and Maintaining is done after the product is finished.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6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64A7-9BE4-4668-9490-23CDE54C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274-3CB5-F307-A7DA-5D8FE38C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Waterfall approach would have been viable with this project.</a:t>
            </a:r>
          </a:p>
          <a:p>
            <a:r>
              <a:rPr lang="en-US" dirty="0"/>
              <a:t>Changes that the Customer wanted wouldn’t have been able to be implemented after designing cycle is done do to how the approach works.</a:t>
            </a:r>
          </a:p>
          <a:p>
            <a:r>
              <a:rPr lang="en-US" dirty="0"/>
              <a:t>Its much more restricted and a more thought-out plan would have been needed.</a:t>
            </a:r>
          </a:p>
          <a:p>
            <a:r>
              <a:rPr lang="en-US" dirty="0"/>
              <a:t>There wouldn’t be any possible feedback from the Customer until the project is finished which is risky. </a:t>
            </a:r>
          </a:p>
        </p:txBody>
      </p:sp>
    </p:spTree>
    <p:extLst>
      <p:ext uri="{BB962C8B-B14F-4D97-AF65-F5344CB8AC3E}">
        <p14:creationId xmlns:p14="http://schemas.microsoft.com/office/powerpoint/2010/main" val="31919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59C8-DBCB-8604-F675-B331D774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29EA-FBDD-62E0-5A98-D2F9D2F4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Planning: A more thorough planning from the beginning</a:t>
            </a:r>
          </a:p>
          <a:p>
            <a:r>
              <a:rPr lang="en-US" dirty="0"/>
              <a:t>Communication: There is a need to have all the needs from the customer met therefore everything needs to be communicated beforehand.</a:t>
            </a:r>
          </a:p>
          <a:p>
            <a:r>
              <a:rPr lang="en-US" dirty="0"/>
              <a:t>Management: Proper management of the project is necessary to keep everybody and everything together to meet </a:t>
            </a:r>
            <a:r>
              <a:rPr lang="en-US"/>
              <a:t>the deadline.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7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295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Agile Presentation </vt:lpstr>
      <vt:lpstr>Scrum-Agile Team</vt:lpstr>
      <vt:lpstr>Agile and SDLC</vt:lpstr>
      <vt:lpstr>Waterfall Approach</vt:lpstr>
      <vt:lpstr>Factors for Waterfall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 </dc:title>
  <dc:creator>Josian Jehu</dc:creator>
  <cp:lastModifiedBy>Josian Jehu</cp:lastModifiedBy>
  <cp:revision>1</cp:revision>
  <dcterms:created xsi:type="dcterms:W3CDTF">2022-06-15T06:02:38Z</dcterms:created>
  <dcterms:modified xsi:type="dcterms:W3CDTF">2022-06-15T22:31:27Z</dcterms:modified>
</cp:coreProperties>
</file>