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anadian Housing Market over 40 Years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Canadian Housing Market over 40 Years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Canadian Housing Market over 40 Years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Canadian Housing Market over 40 Years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anadian Housing Market over 40 Years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anadian Housing Market over 40 Years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anadian Housing Market over 40 Years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anadian Housing Market over 40 Years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anadian Housing Market over 40 Years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anadian Housing Market over 40 Years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Canadian Housing Market over 40 Years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Canadian Housing Market over 40 Years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koala</cp:lastModifiedBy>
  <cp:revision>1</cp:revision>
  <dcterms:created xsi:type="dcterms:W3CDTF">2024-01-07T00:46:43Z</dcterms:created>
  <dcterms:modified xsi:type="dcterms:W3CDTF">2024-01-07T00:46:43Z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2052-5.6.0.8082</vt:lpwstr>
  </property>
</Properties>
</file>