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7" r:id="rId4"/>
    <p:sldId id="285" r:id="rId5"/>
    <p:sldId id="281" r:id="rId6"/>
    <p:sldId id="282" r:id="rId7"/>
    <p:sldId id="280" r:id="rId8"/>
    <p:sldId id="28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267"/>
    <a:srgbClr val="260D33"/>
    <a:srgbClr val="161F27"/>
    <a:srgbClr val="19171D"/>
    <a:srgbClr val="0F1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3185-DF4C-A2F4-ABBA-1851C187EE73}" v="65" dt="2024-05-08T19:14:25.652"/>
    <p1510:client id="{43908AC5-7939-E045-A1CE-7C6116645DE4}" v="161" dt="2024-05-08T21:45:00.067"/>
    <p1510:client id="{5495623A-9331-D470-1993-38CCE3085998}" v="48" dt="2024-05-08T19:26:25.970"/>
    <p1510:client id="{56D4B9BC-5C3C-C333-E973-AB94DA6D232A}" v="167" dt="2024-05-08T19:51:1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86" d="100"/>
          <a:sy n="86" d="100"/>
        </p:scale>
        <p:origin x="15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uciano Cardoso" userId="S::alex.luciano@pucpr.edu.br::42baf43a-1006-4442-a709-1fe7c2526315" providerId="AD" clId="Web-{94675597-56D0-4A2D-B986-E64C3B8EEDE3}"/>
    <pc:docChg chg="addSld modSld sldOrd">
      <pc:chgData name="Alex Luciano Cardoso" userId="S::alex.luciano@pucpr.edu.br::42baf43a-1006-4442-a709-1fe7c2526315" providerId="AD" clId="Web-{94675597-56D0-4A2D-B986-E64C3B8EEDE3}" dt="2023-06-07T18:48:47.095" v="157"/>
      <pc:docMkLst>
        <pc:docMk/>
      </pc:docMkLst>
      <pc:sldChg chg="modSp">
        <pc:chgData name="Alex Luciano Cardoso" userId="S::alex.luciano@pucpr.edu.br::42baf43a-1006-4442-a709-1fe7c2526315" providerId="AD" clId="Web-{94675597-56D0-4A2D-B986-E64C3B8EEDE3}" dt="2023-06-07T18:25:02.750" v="17" actId="1076"/>
        <pc:sldMkLst>
          <pc:docMk/>
          <pc:sldMk cId="915346360" sldId="268"/>
        </pc:sldMkLst>
        <pc:spChg chg="mod">
          <ac:chgData name="Alex Luciano Cardoso" userId="S::alex.luciano@pucpr.edu.br::42baf43a-1006-4442-a709-1fe7c2526315" providerId="AD" clId="Web-{94675597-56D0-4A2D-B986-E64C3B8EEDE3}" dt="2023-06-07T18:24:33.593" v="12" actId="1076"/>
          <ac:spMkLst>
            <pc:docMk/>
            <pc:sldMk cId="915346360" sldId="268"/>
            <ac:spMk id="2" creationId="{B15491CE-5897-7E6A-FD35-56E033A96287}"/>
          </ac:spMkLst>
        </pc:spChg>
        <pc:spChg chg="mod">
          <ac:chgData name="Alex Luciano Cardoso" userId="S::alex.luciano@pucpr.edu.br::42baf43a-1006-4442-a709-1fe7c2526315" providerId="AD" clId="Web-{94675597-56D0-4A2D-B986-E64C3B8EEDE3}" dt="2023-06-07T18:24:39.578" v="13" actId="1076"/>
          <ac:spMkLst>
            <pc:docMk/>
            <pc:sldMk cId="915346360" sldId="268"/>
            <ac:spMk id="6" creationId="{7B33F115-84DD-33E9-6A6E-FEF967425046}"/>
          </ac:spMkLst>
        </pc:spChg>
        <pc:spChg chg="mod">
          <ac:chgData name="Alex Luciano Cardoso" userId="S::alex.luciano@pucpr.edu.br::42baf43a-1006-4442-a709-1fe7c2526315" providerId="AD" clId="Web-{94675597-56D0-4A2D-B986-E64C3B8EEDE3}" dt="2023-06-07T18:24:56.469" v="16" actId="14100"/>
          <ac:spMkLst>
            <pc:docMk/>
            <pc:sldMk cId="915346360" sldId="268"/>
            <ac:spMk id="8" creationId="{B67AED6A-34C3-1A16-ECB0-A2702D033EA6}"/>
          </ac:spMkLst>
        </pc:spChg>
        <pc:spChg chg="mod">
          <ac:chgData name="Alex Luciano Cardoso" userId="S::alex.luciano@pucpr.edu.br::42baf43a-1006-4442-a709-1fe7c2526315" providerId="AD" clId="Web-{94675597-56D0-4A2D-B986-E64C3B8EEDE3}" dt="2023-06-07T18:25:02.750" v="17" actId="1076"/>
          <ac:spMkLst>
            <pc:docMk/>
            <pc:sldMk cId="915346360" sldId="268"/>
            <ac:spMk id="9" creationId="{D6DD60DC-02BB-1C47-9A84-8DDCE8E66665}"/>
          </ac:spMkLst>
        </pc:spChg>
      </pc:sldChg>
      <pc:sldChg chg="delSp modSp add ord replId">
        <pc:chgData name="Alex Luciano Cardoso" userId="S::alex.luciano@pucpr.edu.br::42baf43a-1006-4442-a709-1fe7c2526315" providerId="AD" clId="Web-{94675597-56D0-4A2D-B986-E64C3B8EEDE3}" dt="2023-06-07T18:48:47.095" v="157"/>
        <pc:sldMkLst>
          <pc:docMk/>
          <pc:sldMk cId="1229867001" sldId="279"/>
        </pc:sldMkLst>
        <pc:spChg chg="mod">
          <ac:chgData name="Alex Luciano Cardoso" userId="S::alex.luciano@pucpr.edu.br::42baf43a-1006-4442-a709-1fe7c2526315" providerId="AD" clId="Web-{94675597-56D0-4A2D-B986-E64C3B8EEDE3}" dt="2023-06-07T18:40:18.661" v="55" actId="14100"/>
          <ac:spMkLst>
            <pc:docMk/>
            <pc:sldMk cId="1229867001" sldId="279"/>
            <ac:spMk id="2" creationId="{B15491CE-5897-7E6A-FD35-56E033A96287}"/>
          </ac:spMkLst>
        </pc:spChg>
        <pc:spChg chg="del">
          <ac:chgData name="Alex Luciano Cardoso" userId="S::alex.luciano@pucpr.edu.br::42baf43a-1006-4442-a709-1fe7c2526315" providerId="AD" clId="Web-{94675597-56D0-4A2D-B986-E64C3B8EEDE3}" dt="2023-06-07T18:39:48.770" v="19"/>
          <ac:spMkLst>
            <pc:docMk/>
            <pc:sldMk cId="1229867001" sldId="279"/>
            <ac:spMk id="3" creationId="{EFB74D21-3550-04CD-1C35-E1BFEB1453A4}"/>
          </ac:spMkLst>
        </pc:spChg>
        <pc:spChg chg="mod">
          <ac:chgData name="Alex Luciano Cardoso" userId="S::alex.luciano@pucpr.edu.br::42baf43a-1006-4442-a709-1fe7c2526315" providerId="AD" clId="Web-{94675597-56D0-4A2D-B986-E64C3B8EEDE3}" dt="2023-06-07T18:44:40.558" v="150" actId="20577"/>
          <ac:spMkLst>
            <pc:docMk/>
            <pc:sldMk cId="1229867001" sldId="279"/>
            <ac:spMk id="6" creationId="{7B33F115-84DD-33E9-6A6E-FEF967425046}"/>
          </ac:spMkLst>
        </pc:spChg>
        <pc:spChg chg="mod">
          <ac:chgData name="Alex Luciano Cardoso" userId="S::alex.luciano@pucpr.edu.br::42baf43a-1006-4442-a709-1fe7c2526315" providerId="AD" clId="Web-{94675597-56D0-4A2D-B986-E64C3B8EEDE3}" dt="2023-06-07T18:44:49.808" v="156" actId="1076"/>
          <ac:spMkLst>
            <pc:docMk/>
            <pc:sldMk cId="1229867001" sldId="279"/>
            <ac:spMk id="7" creationId="{71CBF691-1B28-276D-9738-C3F70C8D3CCE}"/>
          </ac:spMkLst>
        </pc:spChg>
        <pc:spChg chg="del">
          <ac:chgData name="Alex Luciano Cardoso" userId="S::alex.luciano@pucpr.edu.br::42baf43a-1006-4442-a709-1fe7c2526315" providerId="AD" clId="Web-{94675597-56D0-4A2D-B986-E64C3B8EEDE3}" dt="2023-06-07T18:40:14.021" v="54"/>
          <ac:spMkLst>
            <pc:docMk/>
            <pc:sldMk cId="1229867001" sldId="279"/>
            <ac:spMk id="8" creationId="{B67AED6A-34C3-1A16-ECB0-A2702D033EA6}"/>
          </ac:spMkLst>
        </pc:spChg>
        <pc:spChg chg="del mod">
          <ac:chgData name="Alex Luciano Cardoso" userId="S::alex.luciano@pucpr.edu.br::42baf43a-1006-4442-a709-1fe7c2526315" providerId="AD" clId="Web-{94675597-56D0-4A2D-B986-E64C3B8EEDE3}" dt="2023-06-07T18:40:24.021" v="57"/>
          <ac:spMkLst>
            <pc:docMk/>
            <pc:sldMk cId="1229867001" sldId="279"/>
            <ac:spMk id="9" creationId="{D6DD60DC-02BB-1C47-9A84-8DDCE8E66665}"/>
          </ac:spMkLst>
        </pc:spChg>
      </pc:sldChg>
    </pc:docChg>
  </pc:docChgLst>
  <pc:docChgLst>
    <pc:chgData name="Anabelly Sthephany Paiva Montibeller" userId="S::montibeller.anabelly@pucpr.edu.br::8f22005e-16d9-4407-b3c4-291181ca9e54" providerId="AD" clId="Web-{56D4B9BC-5C3C-C333-E973-AB94DA6D232A}"/>
    <pc:docChg chg="addSld modSld">
      <pc:chgData name="Anabelly Sthephany Paiva Montibeller" userId="S::montibeller.anabelly@pucpr.edu.br::8f22005e-16d9-4407-b3c4-291181ca9e54" providerId="AD" clId="Web-{56D4B9BC-5C3C-C333-E973-AB94DA6D232A}" dt="2024-05-08T19:51:17.094" v="198"/>
      <pc:docMkLst>
        <pc:docMk/>
      </pc:docMkLst>
      <pc:sldChg chg="modTransition">
        <pc:chgData name="Anabelly Sthephany Paiva Montibeller" userId="S::montibeller.anabelly@pucpr.edu.br::8f22005e-16d9-4407-b3c4-291181ca9e54" providerId="AD" clId="Web-{56D4B9BC-5C3C-C333-E973-AB94DA6D232A}" dt="2024-05-08T19:47:59.273" v="173"/>
        <pc:sldMkLst>
          <pc:docMk/>
          <pc:sldMk cId="2553799228" sldId="256"/>
        </pc:sldMkLst>
      </pc:sldChg>
      <pc:sldChg chg="addSp delSp modSp modTransition">
        <pc:chgData name="Anabelly Sthephany Paiva Montibeller" userId="S::montibeller.anabelly@pucpr.edu.br::8f22005e-16d9-4407-b3c4-291181ca9e54" providerId="AD" clId="Web-{56D4B9BC-5C3C-C333-E973-AB94DA6D232A}" dt="2024-05-08T19:47:09.193" v="165" actId="1076"/>
        <pc:sldMkLst>
          <pc:docMk/>
          <pc:sldMk cId="2711774743" sldId="257"/>
        </pc:sldMkLst>
        <pc:spChg chg="mod">
          <ac:chgData name="Anabelly Sthephany Paiva Montibeller" userId="S::montibeller.anabelly@pucpr.edu.br::8f22005e-16d9-4407-b3c4-291181ca9e54" providerId="AD" clId="Web-{56D4B9BC-5C3C-C333-E973-AB94DA6D232A}" dt="2024-05-08T19:46:43.411" v="159" actId="1076"/>
          <ac:spMkLst>
            <pc:docMk/>
            <pc:sldMk cId="2711774743" sldId="257"/>
            <ac:spMk id="4" creationId="{9BA2FC23-D499-BAF1-860B-35732C72BEEB}"/>
          </ac:spMkLst>
        </pc:spChg>
        <pc:spChg chg="add del mod">
          <ac:chgData name="Anabelly Sthephany Paiva Montibeller" userId="S::montibeller.anabelly@pucpr.edu.br::8f22005e-16d9-4407-b3c4-291181ca9e54" providerId="AD" clId="Web-{56D4B9BC-5C3C-C333-E973-AB94DA6D232A}" dt="2024-05-08T19:46:36.661" v="155"/>
          <ac:spMkLst>
            <pc:docMk/>
            <pc:sldMk cId="2711774743" sldId="257"/>
            <ac:spMk id="10" creationId="{032D1D41-495E-8161-CE5F-9FABF8907348}"/>
          </ac:spMkLst>
        </pc:spChg>
        <pc:spChg chg="mod">
          <ac:chgData name="Anabelly Sthephany Paiva Montibeller" userId="S::montibeller.anabelly@pucpr.edu.br::8f22005e-16d9-4407-b3c4-291181ca9e54" providerId="AD" clId="Web-{56D4B9BC-5C3C-C333-E973-AB94DA6D232A}" dt="2024-05-08T19:47:09.193" v="165" actId="1076"/>
          <ac:spMkLst>
            <pc:docMk/>
            <pc:sldMk cId="2711774743" sldId="257"/>
            <ac:spMk id="29" creationId="{1434CA50-7C4B-D587-CB11-97E2D13E0E23}"/>
          </ac:spMkLst>
        </pc:spChg>
        <pc:graphicFrameChg chg="add del mod">
          <ac:chgData name="Anabelly Sthephany Paiva Montibeller" userId="S::montibeller.anabelly@pucpr.edu.br::8f22005e-16d9-4407-b3c4-291181ca9e54" providerId="AD" clId="Web-{56D4B9BC-5C3C-C333-E973-AB94DA6D232A}" dt="2024-05-08T19:29:45.916" v="36"/>
          <ac:graphicFrameMkLst>
            <pc:docMk/>
            <pc:sldMk cId="2711774743" sldId="257"/>
            <ac:graphicFrameMk id="7" creationId="{11353BBC-DC28-F35C-3DEF-F2035E98284E}"/>
          </ac:graphicFrameMkLst>
        </pc:graphicFrameChg>
        <pc:graphicFrameChg chg="del mod">
          <ac:chgData name="Anabelly Sthephany Paiva Montibeller" userId="S::montibeller.anabelly@pucpr.edu.br::8f22005e-16d9-4407-b3c4-291181ca9e54" providerId="AD" clId="Web-{56D4B9BC-5C3C-C333-E973-AB94DA6D232A}" dt="2024-05-08T19:41:24.241" v="123"/>
          <ac:graphicFrameMkLst>
            <pc:docMk/>
            <pc:sldMk cId="2711774743" sldId="257"/>
            <ac:graphicFrameMk id="37" creationId="{45745E20-2EB4-B4E6-00A8-1ABE006A0CA4}"/>
          </ac:graphicFrameMkLst>
        </pc:graphicFrameChg>
        <pc:picChg chg="add mod">
          <ac:chgData name="Anabelly Sthephany Paiva Montibeller" userId="S::montibeller.anabelly@pucpr.edu.br::8f22005e-16d9-4407-b3c4-291181ca9e54" providerId="AD" clId="Web-{56D4B9BC-5C3C-C333-E973-AB94DA6D232A}" dt="2024-05-08T19:28:29.928" v="14" actId="1076"/>
          <ac:picMkLst>
            <pc:docMk/>
            <pc:sldMk cId="2711774743" sldId="257"/>
            <ac:picMk id="3" creationId="{9A4E3DB1-1C83-9D10-0FC4-828CDC334BB1}"/>
          </ac:picMkLst>
        </pc:picChg>
        <pc:picChg chg="add mod modCrop">
          <ac:chgData name="Anabelly Sthephany Paiva Montibeller" userId="S::montibeller.anabelly@pucpr.edu.br::8f22005e-16d9-4407-b3c4-291181ca9e54" providerId="AD" clId="Web-{56D4B9BC-5C3C-C333-E973-AB94DA6D232A}" dt="2024-05-08T19:31:20.091" v="52"/>
          <ac:picMkLst>
            <pc:docMk/>
            <pc:sldMk cId="2711774743" sldId="257"/>
            <ac:picMk id="5" creationId="{9F4E4D4C-D3BE-C2EA-C6FD-6334DB38584F}"/>
          </ac:picMkLst>
        </pc:picChg>
        <pc:picChg chg="del">
          <ac:chgData name="Anabelly Sthephany Paiva Montibeller" userId="S::montibeller.anabelly@pucpr.edu.br::8f22005e-16d9-4407-b3c4-291181ca9e54" providerId="AD" clId="Web-{56D4B9BC-5C3C-C333-E973-AB94DA6D232A}" dt="2024-05-08T19:27:28.441" v="11"/>
          <ac:picMkLst>
            <pc:docMk/>
            <pc:sldMk cId="2711774743" sldId="257"/>
            <ac:picMk id="20" creationId="{D0F9198C-48B0-6B18-BF7E-58E4CB2DD91F}"/>
          </ac:picMkLst>
        </pc:picChg>
      </pc:sldChg>
      <pc:sldChg chg="modTransition addAnim delAnim modAnim">
        <pc:chgData name="Anabelly Sthephany Paiva Montibeller" userId="S::montibeller.anabelly@pucpr.edu.br::8f22005e-16d9-4407-b3c4-291181ca9e54" providerId="AD" clId="Web-{56D4B9BC-5C3C-C333-E973-AB94DA6D232A}" dt="2024-05-08T19:51:17.094" v="198"/>
        <pc:sldMkLst>
          <pc:docMk/>
          <pc:sldMk cId="1619400913" sldId="280"/>
        </pc:sldMkLst>
      </pc:sldChg>
      <pc:sldChg chg="modTransition">
        <pc:chgData name="Anabelly Sthephany Paiva Montibeller" userId="S::montibeller.anabelly@pucpr.edu.br::8f22005e-16d9-4407-b3c4-291181ca9e54" providerId="AD" clId="Web-{56D4B9BC-5C3C-C333-E973-AB94DA6D232A}" dt="2024-05-08T19:34:47.147" v="80"/>
        <pc:sldMkLst>
          <pc:docMk/>
          <pc:sldMk cId="464205671" sldId="281"/>
        </pc:sldMkLst>
      </pc:sldChg>
      <pc:sldChg chg="modTransition">
        <pc:chgData name="Anabelly Sthephany Paiva Montibeller" userId="S::montibeller.anabelly@pucpr.edu.br::8f22005e-16d9-4407-b3c4-291181ca9e54" providerId="AD" clId="Web-{56D4B9BC-5C3C-C333-E973-AB94DA6D232A}" dt="2024-05-08T19:35:00.585" v="84"/>
        <pc:sldMkLst>
          <pc:docMk/>
          <pc:sldMk cId="4125204933" sldId="282"/>
        </pc:sldMkLst>
      </pc:sldChg>
      <pc:sldChg chg="delSp modSp modTransition">
        <pc:chgData name="Anabelly Sthephany Paiva Montibeller" userId="S::montibeller.anabelly@pucpr.edu.br::8f22005e-16d9-4407-b3c4-291181ca9e54" providerId="AD" clId="Web-{56D4B9BC-5C3C-C333-E973-AB94DA6D232A}" dt="2024-05-08T19:47:17.647" v="168" actId="20577"/>
        <pc:sldMkLst>
          <pc:docMk/>
          <pc:sldMk cId="883684135" sldId="283"/>
        </pc:sldMkLst>
        <pc:spChg chg="del mod">
          <ac:chgData name="Anabelly Sthephany Paiva Montibeller" userId="S::montibeller.anabelly@pucpr.edu.br::8f22005e-16d9-4407-b3c4-291181ca9e54" providerId="AD" clId="Web-{56D4B9BC-5C3C-C333-E973-AB94DA6D232A}" dt="2024-05-08T19:45:36.517" v="142"/>
          <ac:spMkLst>
            <pc:docMk/>
            <pc:sldMk cId="883684135" sldId="283"/>
            <ac:spMk id="3" creationId="{8C31CB01-F8D0-7B87-3595-7992482D628C}"/>
          </ac:spMkLst>
        </pc:spChg>
        <pc:spChg chg="mod">
          <ac:chgData name="Anabelly Sthephany Paiva Montibeller" userId="S::montibeller.anabelly@pucpr.edu.br::8f22005e-16d9-4407-b3c4-291181ca9e54" providerId="AD" clId="Web-{56D4B9BC-5C3C-C333-E973-AB94DA6D232A}" dt="2024-05-08T19:47:17.647" v="168" actId="20577"/>
          <ac:spMkLst>
            <pc:docMk/>
            <pc:sldMk cId="883684135" sldId="283"/>
            <ac:spMk id="29" creationId="{1434CA50-7C4B-D587-CB11-97E2D13E0E23}"/>
          </ac:spMkLst>
        </pc:spChg>
        <pc:picChg chg="mod modCrop">
          <ac:chgData name="Anabelly Sthephany Paiva Montibeller" userId="S::montibeller.anabelly@pucpr.edu.br::8f22005e-16d9-4407-b3c4-291181ca9e54" providerId="AD" clId="Web-{56D4B9BC-5C3C-C333-E973-AB94DA6D232A}" dt="2024-05-08T19:27:10.362" v="8"/>
          <ac:picMkLst>
            <pc:docMk/>
            <pc:sldMk cId="883684135" sldId="283"/>
            <ac:picMk id="5" creationId="{2978A9C5-C82B-D165-92E5-FBB1EFFBC7D2}"/>
          </ac:picMkLst>
        </pc:picChg>
        <pc:picChg chg="mod">
          <ac:chgData name="Anabelly Sthephany Paiva Montibeller" userId="S::montibeller.anabelly@pucpr.edu.br::8f22005e-16d9-4407-b3c4-291181ca9e54" providerId="AD" clId="Web-{56D4B9BC-5C3C-C333-E973-AB94DA6D232A}" dt="2024-05-08T19:27:00.143" v="3" actId="1076"/>
          <ac:picMkLst>
            <pc:docMk/>
            <pc:sldMk cId="883684135" sldId="283"/>
            <ac:picMk id="20" creationId="{D0F9198C-48B0-6B18-BF7E-58E4CB2DD91F}"/>
          </ac:picMkLst>
        </pc:picChg>
      </pc:sldChg>
      <pc:sldChg chg="modTransition addAnim delAnim modAnim">
        <pc:chgData name="Anabelly Sthephany Paiva Montibeller" userId="S::montibeller.anabelly@pucpr.edu.br::8f22005e-16d9-4407-b3c4-291181ca9e54" providerId="AD" clId="Web-{56D4B9BC-5C3C-C333-E973-AB94DA6D232A}" dt="2024-05-08T19:37:58.499" v="96"/>
        <pc:sldMkLst>
          <pc:docMk/>
          <pc:sldMk cId="2056333710" sldId="284"/>
        </pc:sldMkLst>
      </pc:sldChg>
      <pc:sldChg chg="delSp modSp add replId">
        <pc:chgData name="Anabelly Sthephany Paiva Montibeller" userId="S::montibeller.anabelly@pucpr.edu.br::8f22005e-16d9-4407-b3c4-291181ca9e54" providerId="AD" clId="Web-{56D4B9BC-5C3C-C333-E973-AB94DA6D232A}" dt="2024-05-08T19:40:51.553" v="122" actId="1076"/>
        <pc:sldMkLst>
          <pc:docMk/>
          <pc:sldMk cId="3962524743" sldId="285"/>
        </pc:sldMkLst>
        <pc:spChg chg="mod">
          <ac:chgData name="Anabelly Sthephany Paiva Montibeller" userId="S::montibeller.anabelly@pucpr.edu.br::8f22005e-16d9-4407-b3c4-291181ca9e54" providerId="AD" clId="Web-{56D4B9BC-5C3C-C333-E973-AB94DA6D232A}" dt="2024-05-08T19:40:16.160" v="115" actId="1076"/>
          <ac:spMkLst>
            <pc:docMk/>
            <pc:sldMk cId="3962524743" sldId="285"/>
            <ac:spMk id="4" creationId="{9BA2FC23-D499-BAF1-860B-35732C72BEEB}"/>
          </ac:spMkLst>
        </pc:spChg>
        <pc:spChg chg="mod">
          <ac:chgData name="Anabelly Sthephany Paiva Montibeller" userId="S::montibeller.anabelly@pucpr.edu.br::8f22005e-16d9-4407-b3c4-291181ca9e54" providerId="AD" clId="Web-{56D4B9BC-5C3C-C333-E973-AB94DA6D232A}" dt="2024-05-08T19:40:51.553" v="122" actId="1076"/>
          <ac:spMkLst>
            <pc:docMk/>
            <pc:sldMk cId="3962524743" sldId="285"/>
            <ac:spMk id="29" creationId="{1434CA50-7C4B-D587-CB11-97E2D13E0E23}"/>
          </ac:spMkLst>
        </pc:spChg>
        <pc:graphicFrameChg chg="mod">
          <ac:chgData name="Anabelly Sthephany Paiva Montibeller" userId="S::montibeller.anabelly@pucpr.edu.br::8f22005e-16d9-4407-b3c4-291181ca9e54" providerId="AD" clId="Web-{56D4B9BC-5C3C-C333-E973-AB94DA6D232A}" dt="2024-05-08T19:40:22.286" v="118" actId="1076"/>
          <ac:graphicFrameMkLst>
            <pc:docMk/>
            <pc:sldMk cId="3962524743" sldId="285"/>
            <ac:graphicFrameMk id="37" creationId="{45745E20-2EB4-B4E6-00A8-1ABE006A0CA4}"/>
          </ac:graphicFrameMkLst>
        </pc:graphicFrameChg>
        <pc:picChg chg="del">
          <ac:chgData name="Anabelly Sthephany Paiva Montibeller" userId="S::montibeller.anabelly@pucpr.edu.br::8f22005e-16d9-4407-b3c4-291181ca9e54" providerId="AD" clId="Web-{56D4B9BC-5C3C-C333-E973-AB94DA6D232A}" dt="2024-05-08T19:39:18.486" v="99"/>
          <ac:picMkLst>
            <pc:docMk/>
            <pc:sldMk cId="3962524743" sldId="285"/>
            <ac:picMk id="3" creationId="{9A4E3DB1-1C83-9D10-0FC4-828CDC334BB1}"/>
          </ac:picMkLst>
        </pc:picChg>
        <pc:picChg chg="del">
          <ac:chgData name="Anabelly Sthephany Paiva Montibeller" userId="S::montibeller.anabelly@pucpr.edu.br::8f22005e-16d9-4407-b3c4-291181ca9e54" providerId="AD" clId="Web-{56D4B9BC-5C3C-C333-E973-AB94DA6D232A}" dt="2024-05-08T19:39:12.533" v="98"/>
          <ac:picMkLst>
            <pc:docMk/>
            <pc:sldMk cId="3962524743" sldId="285"/>
            <ac:picMk id="5" creationId="{9F4E4D4C-D3BE-C2EA-C6FD-6334DB38584F}"/>
          </ac:picMkLst>
        </pc:picChg>
        <pc:picChg chg="mod">
          <ac:chgData name="Anabelly Sthephany Paiva Montibeller" userId="S::montibeller.anabelly@pucpr.edu.br::8f22005e-16d9-4407-b3c4-291181ca9e54" providerId="AD" clId="Web-{56D4B9BC-5C3C-C333-E973-AB94DA6D232A}" dt="2024-05-08T19:40:28.661" v="120" actId="1076"/>
          <ac:picMkLst>
            <pc:docMk/>
            <pc:sldMk cId="3962524743" sldId="285"/>
            <ac:picMk id="8" creationId="{0F97C874-A06C-CBC5-E5C2-E491E4E1DF8F}"/>
          </ac:picMkLst>
        </pc:picChg>
      </pc:sldChg>
    </pc:docChg>
  </pc:docChgLst>
  <pc:docChgLst>
    <pc:chgData name="Josiel da Silva Queiroz Junior" userId="de6d80c6-e3ff-4e25-9513-4eb4b795f4f0" providerId="ADAL" clId="{565655D0-2E90-C84E-BF57-2C27B89E2613}"/>
    <pc:docChg chg="undo redo custSel addSld delSld modSld sldOrd modMainMaster">
      <pc:chgData name="Josiel da Silva Queiroz Junior" userId="de6d80c6-e3ff-4e25-9513-4eb4b795f4f0" providerId="ADAL" clId="{565655D0-2E90-C84E-BF57-2C27B89E2613}" dt="2023-06-07T18:23:50.627" v="2134" actId="20577"/>
      <pc:docMkLst>
        <pc:docMk/>
      </pc:docMkLst>
      <pc:sldChg chg="modTransition">
        <pc:chgData name="Josiel da Silva Queiroz Junior" userId="de6d80c6-e3ff-4e25-9513-4eb4b795f4f0" providerId="ADAL" clId="{565655D0-2E90-C84E-BF57-2C27B89E2613}" dt="2023-06-07T14:00:12.996" v="503"/>
        <pc:sldMkLst>
          <pc:docMk/>
          <pc:sldMk cId="2553799228" sldId="256"/>
        </pc:sldMkLst>
      </pc:sldChg>
      <pc:sldChg chg="addSp delSp modSp mod modTransition">
        <pc:chgData name="Josiel da Silva Queiroz Junior" userId="de6d80c6-e3ff-4e25-9513-4eb4b795f4f0" providerId="ADAL" clId="{565655D0-2E90-C84E-BF57-2C27B89E2613}" dt="2023-06-07T14:00:12.996" v="503"/>
        <pc:sldMkLst>
          <pc:docMk/>
          <pc:sldMk cId="2711774743" sldId="257"/>
        </pc:sldMkLst>
        <pc:spChg chg="mod">
          <ac:chgData name="Josiel da Silva Queiroz Junior" userId="de6d80c6-e3ff-4e25-9513-4eb4b795f4f0" providerId="ADAL" clId="{565655D0-2E90-C84E-BF57-2C27B89E2613}" dt="2023-06-07T13:25:47.621" v="383" actId="255"/>
          <ac:spMkLst>
            <pc:docMk/>
            <pc:sldMk cId="2711774743" sldId="257"/>
            <ac:spMk id="2" creationId="{5B78D9E7-7B22-C8BD-A28C-F6FC99A6B86C}"/>
          </ac:spMkLst>
        </pc:spChg>
        <pc:spChg chg="add del mod">
          <ac:chgData name="Josiel da Silva Queiroz Junior" userId="de6d80c6-e3ff-4e25-9513-4eb4b795f4f0" providerId="ADAL" clId="{565655D0-2E90-C84E-BF57-2C27B89E2613}" dt="2023-06-07T13:25:35.498" v="382" actId="1076"/>
          <ac:spMkLst>
            <pc:docMk/>
            <pc:sldMk cId="2711774743" sldId="257"/>
            <ac:spMk id="3" creationId="{53DB332D-BD4F-0E83-19D5-2C073F75DBC9}"/>
          </ac:spMkLst>
        </pc:spChg>
        <pc:spChg chg="add mod">
          <ac:chgData name="Josiel da Silva Queiroz Junior" userId="de6d80c6-e3ff-4e25-9513-4eb4b795f4f0" providerId="ADAL" clId="{565655D0-2E90-C84E-BF57-2C27B89E2613}" dt="2023-06-07T13:18:19.708" v="239" actId="1076"/>
          <ac:spMkLst>
            <pc:docMk/>
            <pc:sldMk cId="2711774743" sldId="257"/>
            <ac:spMk id="4" creationId="{9BA2FC23-D499-BAF1-860B-35732C72BEEB}"/>
          </ac:spMkLst>
        </pc:spChg>
        <pc:spChg chg="add mod">
          <ac:chgData name="Josiel da Silva Queiroz Junior" userId="de6d80c6-e3ff-4e25-9513-4eb4b795f4f0" providerId="ADAL" clId="{565655D0-2E90-C84E-BF57-2C27B89E2613}" dt="2023-06-07T13:25:35.498" v="382" actId="1076"/>
          <ac:spMkLst>
            <pc:docMk/>
            <pc:sldMk cId="2711774743" sldId="257"/>
            <ac:spMk id="5" creationId="{B601EFBF-DC68-DC32-AF09-C36C699385D3}"/>
          </ac:spMkLst>
        </pc:spChg>
        <pc:spChg chg="add mod">
          <ac:chgData name="Josiel da Silva Queiroz Junior" userId="de6d80c6-e3ff-4e25-9513-4eb4b795f4f0" providerId="ADAL" clId="{565655D0-2E90-C84E-BF57-2C27B89E2613}" dt="2023-06-07T13:25:35.498" v="382" actId="1076"/>
          <ac:spMkLst>
            <pc:docMk/>
            <pc:sldMk cId="2711774743" sldId="257"/>
            <ac:spMk id="6" creationId="{4FC5FCD3-BB61-CCB6-83E9-36F0152A3554}"/>
          </ac:spMkLst>
        </pc:spChg>
        <pc:spChg chg="add del mod">
          <ac:chgData name="Josiel da Silva Queiroz Junior" userId="de6d80c6-e3ff-4e25-9513-4eb4b795f4f0" providerId="ADAL" clId="{565655D0-2E90-C84E-BF57-2C27B89E2613}" dt="2023-06-07T13:18:22.001" v="240" actId="478"/>
          <ac:spMkLst>
            <pc:docMk/>
            <pc:sldMk cId="2711774743" sldId="257"/>
            <ac:spMk id="7" creationId="{D9F8B908-0FEE-D865-BA3B-C126024A1161}"/>
          </ac:spMkLst>
        </pc:spChg>
        <pc:spChg chg="add del mod">
          <ac:chgData name="Josiel da Silva Queiroz Junior" userId="de6d80c6-e3ff-4e25-9513-4eb4b795f4f0" providerId="ADAL" clId="{565655D0-2E90-C84E-BF57-2C27B89E2613}" dt="2023-06-07T13:18:25.959" v="242" actId="478"/>
          <ac:spMkLst>
            <pc:docMk/>
            <pc:sldMk cId="2711774743" sldId="257"/>
            <ac:spMk id="8" creationId="{096DC7AA-1C82-FF1C-2213-62B05FF00555}"/>
          </ac:spMkLst>
        </pc:spChg>
        <pc:spChg chg="add mod">
          <ac:chgData name="Josiel da Silva Queiroz Junior" userId="de6d80c6-e3ff-4e25-9513-4eb4b795f4f0" providerId="ADAL" clId="{565655D0-2E90-C84E-BF57-2C27B89E2613}" dt="2023-06-07T13:28:06.936" v="410" actId="1035"/>
          <ac:spMkLst>
            <pc:docMk/>
            <pc:sldMk cId="2711774743" sldId="257"/>
            <ac:spMk id="9" creationId="{3EF4F94B-0DA0-A99D-5BBA-CDA315647A12}"/>
          </ac:spMkLst>
        </pc:spChg>
        <pc:spChg chg="add mod">
          <ac:chgData name="Josiel da Silva Queiroz Junior" userId="de6d80c6-e3ff-4e25-9513-4eb4b795f4f0" providerId="ADAL" clId="{565655D0-2E90-C84E-BF57-2C27B89E2613}" dt="2023-06-07T13:25:35.498" v="382" actId="1076"/>
          <ac:spMkLst>
            <pc:docMk/>
            <pc:sldMk cId="2711774743" sldId="257"/>
            <ac:spMk id="10" creationId="{32E53AEB-D9DC-8B7A-0FE9-A1577007A2A9}"/>
          </ac:spMkLst>
        </pc:spChg>
        <pc:spChg chg="add mod">
          <ac:chgData name="Josiel da Silva Queiroz Junior" userId="de6d80c6-e3ff-4e25-9513-4eb4b795f4f0" providerId="ADAL" clId="{565655D0-2E90-C84E-BF57-2C27B89E2613}" dt="2023-06-07T13:27:20.464" v="403" actId="1076"/>
          <ac:spMkLst>
            <pc:docMk/>
            <pc:sldMk cId="2711774743" sldId="257"/>
            <ac:spMk id="11" creationId="{54E30CF5-73F3-3D13-0287-CC3A7D2944F5}"/>
          </ac:spMkLst>
        </pc:spChg>
        <pc:spChg chg="add mod">
          <ac:chgData name="Josiel da Silva Queiroz Junior" userId="de6d80c6-e3ff-4e25-9513-4eb4b795f4f0" providerId="ADAL" clId="{565655D0-2E90-C84E-BF57-2C27B89E2613}" dt="2023-06-07T13:28:15.165" v="418" actId="1035"/>
          <ac:spMkLst>
            <pc:docMk/>
            <pc:sldMk cId="2711774743" sldId="257"/>
            <ac:spMk id="12" creationId="{17A95E64-85ED-DA2D-80C6-35FB13FB4552}"/>
          </ac:spMkLst>
        </pc:spChg>
        <pc:spChg chg="add mod">
          <ac:chgData name="Josiel da Silva Queiroz Junior" userId="de6d80c6-e3ff-4e25-9513-4eb4b795f4f0" providerId="ADAL" clId="{565655D0-2E90-C84E-BF57-2C27B89E2613}" dt="2023-06-07T13:28:36.035" v="419" actId="1076"/>
          <ac:spMkLst>
            <pc:docMk/>
            <pc:sldMk cId="2711774743" sldId="257"/>
            <ac:spMk id="13" creationId="{88BAAD7A-10E6-5257-4772-6E27FBC1B484}"/>
          </ac:spMkLst>
        </pc:spChg>
        <pc:spChg chg="add del mod">
          <ac:chgData name="Josiel da Silva Queiroz Junior" userId="de6d80c6-e3ff-4e25-9513-4eb4b795f4f0" providerId="ADAL" clId="{565655D0-2E90-C84E-BF57-2C27B89E2613}" dt="2023-06-07T13:56:13.985" v="466" actId="478"/>
          <ac:spMkLst>
            <pc:docMk/>
            <pc:sldMk cId="2711774743" sldId="257"/>
            <ac:spMk id="14" creationId="{79CE5E91-F7CE-F0FA-2909-7D2B104971F4}"/>
          </ac:spMkLst>
        </pc:spChg>
        <pc:picChg chg="add mod">
          <ac:chgData name="Josiel da Silva Queiroz Junior" userId="de6d80c6-e3ff-4e25-9513-4eb4b795f4f0" providerId="ADAL" clId="{565655D0-2E90-C84E-BF57-2C27B89E2613}" dt="2023-06-07T13:56:49.780" v="474" actId="14100"/>
          <ac:picMkLst>
            <pc:docMk/>
            <pc:sldMk cId="2711774743" sldId="257"/>
            <ac:picMk id="16" creationId="{5F8BEC4C-0CB9-07DF-78D9-0CC0A936D172}"/>
          </ac:picMkLst>
        </pc:picChg>
      </pc:sldChg>
      <pc:sldChg chg="addSp modSp del modTransition">
        <pc:chgData name="Josiel da Silva Queiroz Junior" userId="de6d80c6-e3ff-4e25-9513-4eb4b795f4f0" providerId="ADAL" clId="{565655D0-2E90-C84E-BF57-2C27B89E2613}" dt="2023-06-07T14:36:40.521" v="1250" actId="2696"/>
        <pc:sldMkLst>
          <pc:docMk/>
          <pc:sldMk cId="2057943253" sldId="258"/>
        </pc:sldMkLst>
        <pc:spChg chg="add mod">
          <ac:chgData name="Josiel da Silva Queiroz Junior" userId="de6d80c6-e3ff-4e25-9513-4eb4b795f4f0" providerId="ADAL" clId="{565655D0-2E90-C84E-BF57-2C27B89E2613}" dt="2023-06-07T14:27:43.323" v="1192" actId="167"/>
          <ac:spMkLst>
            <pc:docMk/>
            <pc:sldMk cId="2057943253" sldId="258"/>
            <ac:spMk id="4" creationId="{7AB3617C-96F4-E58A-0621-91CB94835E77}"/>
          </ac:spMkLst>
        </pc:spChg>
        <pc:picChg chg="add mod">
          <ac:chgData name="Josiel da Silva Queiroz Junior" userId="de6d80c6-e3ff-4e25-9513-4eb4b795f4f0" providerId="ADAL" clId="{565655D0-2E90-C84E-BF57-2C27B89E2613}" dt="2023-06-07T14:27:31.162" v="1191"/>
          <ac:picMkLst>
            <pc:docMk/>
            <pc:sldMk cId="2057943253" sldId="258"/>
            <ac:picMk id="5" creationId="{23C70CE1-7217-443A-F0EC-C5C9E45CFB06}"/>
          </ac:picMkLst>
        </pc:picChg>
      </pc:sldChg>
      <pc:sldChg chg="del modTransition">
        <pc:chgData name="Josiel da Silva Queiroz Junior" userId="de6d80c6-e3ff-4e25-9513-4eb4b795f4f0" providerId="ADAL" clId="{565655D0-2E90-C84E-BF57-2C27B89E2613}" dt="2023-06-07T14:54:28.028" v="1590" actId="2696"/>
        <pc:sldMkLst>
          <pc:docMk/>
          <pc:sldMk cId="2310766448" sldId="259"/>
        </pc:sldMkLst>
      </pc:sldChg>
      <pc:sldChg chg="del modTransition">
        <pc:chgData name="Josiel da Silva Queiroz Junior" userId="de6d80c6-e3ff-4e25-9513-4eb4b795f4f0" providerId="ADAL" clId="{565655D0-2E90-C84E-BF57-2C27B89E2613}" dt="2023-06-07T14:54:26.575" v="1589" actId="2696"/>
        <pc:sldMkLst>
          <pc:docMk/>
          <pc:sldMk cId="1321590099" sldId="260"/>
        </pc:sldMkLst>
      </pc:sldChg>
      <pc:sldChg chg="del modTransition">
        <pc:chgData name="Josiel da Silva Queiroz Junior" userId="de6d80c6-e3ff-4e25-9513-4eb4b795f4f0" providerId="ADAL" clId="{565655D0-2E90-C84E-BF57-2C27B89E2613}" dt="2023-06-07T14:54:24.921" v="1588" actId="2696"/>
        <pc:sldMkLst>
          <pc:docMk/>
          <pc:sldMk cId="1396161877" sldId="261"/>
        </pc:sldMkLst>
      </pc:sldChg>
      <pc:sldChg chg="del modTransition">
        <pc:chgData name="Josiel da Silva Queiroz Junior" userId="de6d80c6-e3ff-4e25-9513-4eb4b795f4f0" providerId="ADAL" clId="{565655D0-2E90-C84E-BF57-2C27B89E2613}" dt="2023-06-07T14:54:23.447" v="1587" actId="2696"/>
        <pc:sldMkLst>
          <pc:docMk/>
          <pc:sldMk cId="1724943963" sldId="262"/>
        </pc:sldMkLst>
      </pc:sldChg>
      <pc:sldChg chg="del modTransition">
        <pc:chgData name="Josiel da Silva Queiroz Junior" userId="de6d80c6-e3ff-4e25-9513-4eb4b795f4f0" providerId="ADAL" clId="{565655D0-2E90-C84E-BF57-2C27B89E2613}" dt="2023-06-07T14:54:21.113" v="1586" actId="2696"/>
        <pc:sldMkLst>
          <pc:docMk/>
          <pc:sldMk cId="3592619927" sldId="263"/>
        </pc:sldMkLst>
      </pc:sldChg>
      <pc:sldChg chg="del modTransition">
        <pc:chgData name="Josiel da Silva Queiroz Junior" userId="de6d80c6-e3ff-4e25-9513-4eb4b795f4f0" providerId="ADAL" clId="{565655D0-2E90-C84E-BF57-2C27B89E2613}" dt="2023-06-07T14:54:18.705" v="1585" actId="2696"/>
        <pc:sldMkLst>
          <pc:docMk/>
          <pc:sldMk cId="3265767341" sldId="264"/>
        </pc:sldMkLst>
      </pc:sldChg>
      <pc:sldChg chg="del modTransition">
        <pc:chgData name="Josiel da Silva Queiroz Junior" userId="de6d80c6-e3ff-4e25-9513-4eb4b795f4f0" providerId="ADAL" clId="{565655D0-2E90-C84E-BF57-2C27B89E2613}" dt="2023-06-07T14:53:47.800" v="1555" actId="2696"/>
        <pc:sldMkLst>
          <pc:docMk/>
          <pc:sldMk cId="3719669692" sldId="265"/>
        </pc:sldMkLst>
      </pc:sldChg>
      <pc:sldChg chg="addSp delSp modSp add mod modTransition setBg">
        <pc:chgData name="Josiel da Silva Queiroz Junior" userId="de6d80c6-e3ff-4e25-9513-4eb4b795f4f0" providerId="ADAL" clId="{565655D0-2E90-C84E-BF57-2C27B89E2613}" dt="2023-06-07T14:26:34.813" v="1189" actId="1076"/>
        <pc:sldMkLst>
          <pc:docMk/>
          <pc:sldMk cId="1295590937" sldId="266"/>
        </pc:sldMkLst>
        <pc:spChg chg="del mod">
          <ac:chgData name="Josiel da Silva Queiroz Junior" userId="de6d80c6-e3ff-4e25-9513-4eb4b795f4f0" providerId="ADAL" clId="{565655D0-2E90-C84E-BF57-2C27B89E2613}" dt="2023-06-07T13:57:36.638" v="476" actId="478"/>
          <ac:spMkLst>
            <pc:docMk/>
            <pc:sldMk cId="1295590937" sldId="266"/>
            <ac:spMk id="2" creationId="{5B78D9E7-7B22-C8BD-A28C-F6FC99A6B86C}"/>
          </ac:spMkLst>
        </pc:spChg>
        <pc:spChg chg="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3" creationId="{53DB332D-BD4F-0E83-19D5-2C073F75DBC9}"/>
          </ac:spMkLst>
        </pc:spChg>
        <pc:spChg chg="add mod">
          <ac:chgData name="Josiel da Silva Queiroz Junior" userId="de6d80c6-e3ff-4e25-9513-4eb4b795f4f0" providerId="ADAL" clId="{565655D0-2E90-C84E-BF57-2C27B89E2613}" dt="2023-06-07T14:08:34.796" v="661" actId="122"/>
          <ac:spMkLst>
            <pc:docMk/>
            <pc:sldMk cId="1295590937" sldId="266"/>
            <ac:spMk id="7" creationId="{71CBF691-1B28-276D-9738-C3F70C8D3CCE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8" creationId="{ABED7681-301A-AE09-BC5E-645917C06AF7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9" creationId="{38B29EA3-820F-14E3-A169-79F2C62BB35A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10" creationId="{8ED984CE-8170-5328-E339-C5BF9C29F75E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11" creationId="{A8F869BE-142B-99E3-7BBA-D0543611FF89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12" creationId="{766B0BEC-0CAE-9A43-BB05-E8373D7FD1AA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13" creationId="{032406BF-6571-FF2F-5F90-7746BAB8FD3B}"/>
          </ac:spMkLst>
        </pc:spChg>
        <pc:spChg chg="add mod">
          <ac:chgData name="Josiel da Silva Queiroz Junior" userId="de6d80c6-e3ff-4e25-9513-4eb4b795f4f0" providerId="ADAL" clId="{565655D0-2E90-C84E-BF57-2C27B89E2613}" dt="2023-06-07T14:26:34.813" v="1189" actId="1076"/>
          <ac:spMkLst>
            <pc:docMk/>
            <pc:sldMk cId="1295590937" sldId="266"/>
            <ac:spMk id="14" creationId="{197CC9AE-D94D-FC9F-A946-45F0C475065C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15" creationId="{0451272E-7FDE-F45D-244F-93302E1EFADA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16" creationId="{5D8FF027-50E3-646C-EBFF-B3C6AF25024A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17" creationId="{D6E69746-C4C1-1925-2BCD-2EEE4343B37D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18" creationId="{05830E24-E0F6-AA5D-C86F-1BBB4AB4D12F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19" creationId="{148D18AC-E379-2E96-78D7-D6C31675BCA2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20" creationId="{B7BB95BB-B89C-6C0A-4530-3721399EE500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21" creationId="{233E1D7F-573C-FAD2-A47E-6F170170D7F5}"/>
          </ac:spMkLst>
        </pc:spChg>
        <pc:spChg chg="add del mod">
          <ac:chgData name="Josiel da Silva Queiroz Junior" userId="de6d80c6-e3ff-4e25-9513-4eb4b795f4f0" providerId="ADAL" clId="{565655D0-2E90-C84E-BF57-2C27B89E2613}" dt="2023-06-07T14:26:33.987" v="1187"/>
          <ac:spMkLst>
            <pc:docMk/>
            <pc:sldMk cId="1295590937" sldId="266"/>
            <ac:spMk id="22" creationId="{B7BCDE67-0491-E93E-367D-C67C634D2351}"/>
          </ac:spMkLst>
        </pc:spChg>
        <pc:picChg chg="add mod">
          <ac:chgData name="Josiel da Silva Queiroz Junior" userId="de6d80c6-e3ff-4e25-9513-4eb4b795f4f0" providerId="ADAL" clId="{565655D0-2E90-C84E-BF57-2C27B89E2613}" dt="2023-06-07T13:57:30.872" v="475"/>
          <ac:picMkLst>
            <pc:docMk/>
            <pc:sldMk cId="1295590937" sldId="266"/>
            <ac:picMk id="5" creationId="{53C2BF04-5563-44E1-B0E7-520E9270EF22}"/>
          </ac:picMkLst>
        </pc:picChg>
      </pc:sldChg>
      <pc:sldChg chg="modSp add del mod">
        <pc:chgData name="Josiel da Silva Queiroz Junior" userId="de6d80c6-e3ff-4e25-9513-4eb4b795f4f0" providerId="ADAL" clId="{565655D0-2E90-C84E-BF57-2C27B89E2613}" dt="2023-06-07T17:59:22.083" v="1591" actId="2696"/>
        <pc:sldMkLst>
          <pc:docMk/>
          <pc:sldMk cId="158099623" sldId="267"/>
        </pc:sldMkLst>
        <pc:spChg chg="mod">
          <ac:chgData name="Josiel da Silva Queiroz Junior" userId="de6d80c6-e3ff-4e25-9513-4eb4b795f4f0" providerId="ADAL" clId="{565655D0-2E90-C84E-BF57-2C27B89E2613}" dt="2023-06-07T14:36:15.574" v="1248" actId="20577"/>
          <ac:spMkLst>
            <pc:docMk/>
            <pc:sldMk cId="158099623" sldId="267"/>
            <ac:spMk id="7" creationId="{71CBF691-1B28-276D-9738-C3F70C8D3CCE}"/>
          </ac:spMkLst>
        </pc:spChg>
      </pc:sldChg>
      <pc:sldChg chg="addSp delSp modSp add mod">
        <pc:chgData name="Josiel da Silva Queiroz Junior" userId="de6d80c6-e3ff-4e25-9513-4eb4b795f4f0" providerId="ADAL" clId="{565655D0-2E90-C84E-BF57-2C27B89E2613}" dt="2023-06-07T18:23:50.627" v="2134" actId="20577"/>
        <pc:sldMkLst>
          <pc:docMk/>
          <pc:sldMk cId="915346360" sldId="268"/>
        </pc:sldMkLst>
        <pc:spChg chg="add mod">
          <ac:chgData name="Josiel da Silva Queiroz Junior" userId="de6d80c6-e3ff-4e25-9513-4eb4b795f4f0" providerId="ADAL" clId="{565655D0-2E90-C84E-BF57-2C27B89E2613}" dt="2023-06-07T18:18:19.412" v="2062" actId="1076"/>
          <ac:spMkLst>
            <pc:docMk/>
            <pc:sldMk cId="915346360" sldId="268"/>
            <ac:spMk id="2" creationId="{B15491CE-5897-7E6A-FD35-56E033A96287}"/>
          </ac:spMkLst>
        </pc:spChg>
        <pc:spChg chg="del">
          <ac:chgData name="Josiel da Silva Queiroz Junior" userId="de6d80c6-e3ff-4e25-9513-4eb4b795f4f0" providerId="ADAL" clId="{565655D0-2E90-C84E-BF57-2C27B89E2613}" dt="2023-06-07T14:34:12.205" v="1194" actId="478"/>
          <ac:spMkLst>
            <pc:docMk/>
            <pc:sldMk cId="915346360" sldId="268"/>
            <ac:spMk id="3" creationId="{53DB332D-BD4F-0E83-19D5-2C073F75DBC9}"/>
          </ac:spMkLst>
        </pc:spChg>
        <pc:spChg chg="add mod">
          <ac:chgData name="Josiel da Silva Queiroz Junior" userId="de6d80c6-e3ff-4e25-9513-4eb4b795f4f0" providerId="ADAL" clId="{565655D0-2E90-C84E-BF57-2C27B89E2613}" dt="2023-06-07T18:18:19.412" v="2062" actId="1076"/>
          <ac:spMkLst>
            <pc:docMk/>
            <pc:sldMk cId="915346360" sldId="268"/>
            <ac:spMk id="3" creationId="{EFB74D21-3550-04CD-1C35-E1BFEB1453A4}"/>
          </ac:spMkLst>
        </pc:spChg>
        <pc:spChg chg="mod">
          <ac:chgData name="Josiel da Silva Queiroz Junior" userId="de6d80c6-e3ff-4e25-9513-4eb4b795f4f0" providerId="ADAL" clId="{565655D0-2E90-C84E-BF57-2C27B89E2613}" dt="2023-06-07T18:15:53.697" v="2037" actId="1076"/>
          <ac:spMkLst>
            <pc:docMk/>
            <pc:sldMk cId="915346360" sldId="268"/>
            <ac:spMk id="4" creationId="{9BA2FC23-D499-BAF1-860B-35732C72BEEB}"/>
          </ac:spMkLst>
        </pc:spChg>
        <pc:spChg chg="add mod">
          <ac:chgData name="Josiel da Silva Queiroz Junior" userId="de6d80c6-e3ff-4e25-9513-4eb4b795f4f0" providerId="ADAL" clId="{565655D0-2E90-C84E-BF57-2C27B89E2613}" dt="2023-06-07T18:23:50.627" v="2134" actId="20577"/>
          <ac:spMkLst>
            <pc:docMk/>
            <pc:sldMk cId="915346360" sldId="268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8:18:19.412" v="2062" actId="1076"/>
          <ac:spMkLst>
            <pc:docMk/>
            <pc:sldMk cId="915346360" sldId="268"/>
            <ac:spMk id="7" creationId="{71CBF691-1B28-276D-9738-C3F70C8D3CCE}"/>
          </ac:spMkLst>
        </pc:spChg>
        <pc:spChg chg="del">
          <ac:chgData name="Josiel da Silva Queiroz Junior" userId="de6d80c6-e3ff-4e25-9513-4eb4b795f4f0" providerId="ADAL" clId="{565655D0-2E90-C84E-BF57-2C27B89E2613}" dt="2023-06-07T14:34:22.167" v="1196" actId="478"/>
          <ac:spMkLst>
            <pc:docMk/>
            <pc:sldMk cId="915346360" sldId="268"/>
            <ac:spMk id="8" creationId="{ABED7681-301A-AE09-BC5E-645917C06AF7}"/>
          </ac:spMkLst>
        </pc:spChg>
        <pc:spChg chg="add mod">
          <ac:chgData name="Josiel da Silva Queiroz Junior" userId="de6d80c6-e3ff-4e25-9513-4eb4b795f4f0" providerId="ADAL" clId="{565655D0-2E90-C84E-BF57-2C27B89E2613}" dt="2023-06-07T18:18:19.412" v="2062" actId="1076"/>
          <ac:spMkLst>
            <pc:docMk/>
            <pc:sldMk cId="915346360" sldId="268"/>
            <ac:spMk id="8" creationId="{B67AED6A-34C3-1A16-ECB0-A2702D033EA6}"/>
          </ac:spMkLst>
        </pc:spChg>
        <pc:spChg chg="del">
          <ac:chgData name="Josiel da Silva Queiroz Junior" userId="de6d80c6-e3ff-4e25-9513-4eb4b795f4f0" providerId="ADAL" clId="{565655D0-2E90-C84E-BF57-2C27B89E2613}" dt="2023-06-07T14:34:26.787" v="1199" actId="478"/>
          <ac:spMkLst>
            <pc:docMk/>
            <pc:sldMk cId="915346360" sldId="268"/>
            <ac:spMk id="9" creationId="{38B29EA3-820F-14E3-A169-79F2C62BB35A}"/>
          </ac:spMkLst>
        </pc:spChg>
        <pc:spChg chg="add mod">
          <ac:chgData name="Josiel da Silva Queiroz Junior" userId="de6d80c6-e3ff-4e25-9513-4eb4b795f4f0" providerId="ADAL" clId="{565655D0-2E90-C84E-BF57-2C27B89E2613}" dt="2023-06-07T18:18:27.020" v="2063" actId="20577"/>
          <ac:spMkLst>
            <pc:docMk/>
            <pc:sldMk cId="915346360" sldId="268"/>
            <ac:spMk id="9" creationId="{D6DD60DC-02BB-1C47-9A84-8DDCE8E66665}"/>
          </ac:spMkLst>
        </pc:spChg>
        <pc:spChg chg="add del mod">
          <ac:chgData name="Josiel da Silva Queiroz Junior" userId="de6d80c6-e3ff-4e25-9513-4eb4b795f4f0" providerId="ADAL" clId="{565655D0-2E90-C84E-BF57-2C27B89E2613}" dt="2023-06-07T18:17:58.278" v="2061" actId="478"/>
          <ac:spMkLst>
            <pc:docMk/>
            <pc:sldMk cId="915346360" sldId="268"/>
            <ac:spMk id="10" creationId="{7F566637-4401-AB88-2810-60D3820329D5}"/>
          </ac:spMkLst>
        </pc:spChg>
        <pc:spChg chg="del mod">
          <ac:chgData name="Josiel da Silva Queiroz Junior" userId="de6d80c6-e3ff-4e25-9513-4eb4b795f4f0" providerId="ADAL" clId="{565655D0-2E90-C84E-BF57-2C27B89E2613}" dt="2023-06-07T14:34:25.614" v="1198" actId="478"/>
          <ac:spMkLst>
            <pc:docMk/>
            <pc:sldMk cId="915346360" sldId="268"/>
            <ac:spMk id="10" creationId="{8ED984CE-8170-5328-E339-C5BF9C29F75E}"/>
          </ac:spMkLst>
        </pc:spChg>
        <pc:spChg chg="del">
          <ac:chgData name="Josiel da Silva Queiroz Junior" userId="de6d80c6-e3ff-4e25-9513-4eb4b795f4f0" providerId="ADAL" clId="{565655D0-2E90-C84E-BF57-2C27B89E2613}" dt="2023-06-07T14:34:30.557" v="1201" actId="478"/>
          <ac:spMkLst>
            <pc:docMk/>
            <pc:sldMk cId="915346360" sldId="268"/>
            <ac:spMk id="11" creationId="{A8F869BE-142B-99E3-7BBA-D0543611FF89}"/>
          </ac:spMkLst>
        </pc:spChg>
        <pc:spChg chg="add del mod">
          <ac:chgData name="Josiel da Silva Queiroz Junior" userId="de6d80c6-e3ff-4e25-9513-4eb4b795f4f0" providerId="ADAL" clId="{565655D0-2E90-C84E-BF57-2C27B89E2613}" dt="2023-06-07T18:17:58.278" v="2061" actId="478"/>
          <ac:spMkLst>
            <pc:docMk/>
            <pc:sldMk cId="915346360" sldId="268"/>
            <ac:spMk id="11" creationId="{E53B00B5-8199-A52E-7CEC-C62907D13088}"/>
          </ac:spMkLst>
        </pc:spChg>
        <pc:spChg chg="add del mod">
          <ac:chgData name="Josiel da Silva Queiroz Junior" userId="de6d80c6-e3ff-4e25-9513-4eb4b795f4f0" providerId="ADAL" clId="{565655D0-2E90-C84E-BF57-2C27B89E2613}" dt="2023-06-07T18:17:58.278" v="2061" actId="478"/>
          <ac:spMkLst>
            <pc:docMk/>
            <pc:sldMk cId="915346360" sldId="268"/>
            <ac:spMk id="12" creationId="{0BBFE8AC-4B52-5A82-8971-994BA519F75A}"/>
          </ac:spMkLst>
        </pc:spChg>
        <pc:spChg chg="del">
          <ac:chgData name="Josiel da Silva Queiroz Junior" userId="de6d80c6-e3ff-4e25-9513-4eb4b795f4f0" providerId="ADAL" clId="{565655D0-2E90-C84E-BF57-2C27B89E2613}" dt="2023-06-07T14:34:29.245" v="1200" actId="478"/>
          <ac:spMkLst>
            <pc:docMk/>
            <pc:sldMk cId="915346360" sldId="268"/>
            <ac:spMk id="12" creationId="{766B0BEC-0CAE-9A43-BB05-E8373D7FD1AA}"/>
          </ac:spMkLst>
        </pc:spChg>
        <pc:spChg chg="del">
          <ac:chgData name="Josiel da Silva Queiroz Junior" userId="de6d80c6-e3ff-4e25-9513-4eb4b795f4f0" providerId="ADAL" clId="{565655D0-2E90-C84E-BF57-2C27B89E2613}" dt="2023-06-07T14:34:35.114" v="1203" actId="478"/>
          <ac:spMkLst>
            <pc:docMk/>
            <pc:sldMk cId="915346360" sldId="268"/>
            <ac:spMk id="13" creationId="{032406BF-6571-FF2F-5F90-7746BAB8FD3B}"/>
          </ac:spMkLst>
        </pc:spChg>
        <pc:spChg chg="del">
          <ac:chgData name="Josiel da Silva Queiroz Junior" userId="de6d80c6-e3ff-4e25-9513-4eb4b795f4f0" providerId="ADAL" clId="{565655D0-2E90-C84E-BF57-2C27B89E2613}" dt="2023-06-07T14:34:33.849" v="1202" actId="478"/>
          <ac:spMkLst>
            <pc:docMk/>
            <pc:sldMk cId="915346360" sldId="268"/>
            <ac:spMk id="14" creationId="{197CC9AE-D94D-FC9F-A946-45F0C475065C}"/>
          </ac:spMkLst>
        </pc:spChg>
      </pc:sldChg>
      <pc:sldChg chg="modSp add del mod">
        <pc:chgData name="Josiel da Silva Queiroz Junior" userId="de6d80c6-e3ff-4e25-9513-4eb4b795f4f0" providerId="ADAL" clId="{565655D0-2E90-C84E-BF57-2C27B89E2613}" dt="2023-06-07T14:54:12.571" v="1584" actId="20577"/>
        <pc:sldMkLst>
          <pc:docMk/>
          <pc:sldMk cId="2122372712" sldId="269"/>
        </pc:sldMkLst>
        <pc:spChg chg="mod">
          <ac:chgData name="Josiel da Silva Queiroz Junior" userId="de6d80c6-e3ff-4e25-9513-4eb4b795f4f0" providerId="ADAL" clId="{565655D0-2E90-C84E-BF57-2C27B89E2613}" dt="2023-06-07T14:54:12.571" v="1584" actId="20577"/>
          <ac:spMkLst>
            <pc:docMk/>
            <pc:sldMk cId="2122372712" sldId="269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36:55.609" v="1271" actId="20577"/>
          <ac:spMkLst>
            <pc:docMk/>
            <pc:sldMk cId="2122372712" sldId="269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4:42:07.951" v="1305" actId="12"/>
        <pc:sldMkLst>
          <pc:docMk/>
          <pc:sldMk cId="924074252" sldId="270"/>
        </pc:sldMkLst>
        <pc:spChg chg="mod">
          <ac:chgData name="Josiel da Silva Queiroz Junior" userId="de6d80c6-e3ff-4e25-9513-4eb4b795f4f0" providerId="ADAL" clId="{565655D0-2E90-C84E-BF57-2C27B89E2613}" dt="2023-06-07T14:42:07.951" v="1305" actId="12"/>
          <ac:spMkLst>
            <pc:docMk/>
            <pc:sldMk cId="924074252" sldId="270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41:16.624" v="1298" actId="20577"/>
          <ac:spMkLst>
            <pc:docMk/>
            <pc:sldMk cId="924074252" sldId="270"/>
            <ac:spMk id="7" creationId="{71CBF691-1B28-276D-9738-C3F70C8D3CCE}"/>
          </ac:spMkLst>
        </pc:spChg>
      </pc:sldChg>
      <pc:sldChg chg="modSp add mod ord">
        <pc:chgData name="Josiel da Silva Queiroz Junior" userId="de6d80c6-e3ff-4e25-9513-4eb4b795f4f0" providerId="ADAL" clId="{565655D0-2E90-C84E-BF57-2C27B89E2613}" dt="2023-06-07T14:44:01.601" v="1331"/>
        <pc:sldMkLst>
          <pc:docMk/>
          <pc:sldMk cId="1992543396" sldId="271"/>
        </pc:sldMkLst>
        <pc:spChg chg="mod">
          <ac:chgData name="Josiel da Silva Queiroz Junior" userId="de6d80c6-e3ff-4e25-9513-4eb4b795f4f0" providerId="ADAL" clId="{565655D0-2E90-C84E-BF57-2C27B89E2613}" dt="2023-06-07T14:44:01.601" v="1331"/>
          <ac:spMkLst>
            <pc:docMk/>
            <pc:sldMk cId="1992543396" sldId="271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43:54.381" v="1329" actId="20577"/>
          <ac:spMkLst>
            <pc:docMk/>
            <pc:sldMk cId="1992543396" sldId="271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4:46:39.779" v="1407" actId="20577"/>
        <pc:sldMkLst>
          <pc:docMk/>
          <pc:sldMk cId="3970032240" sldId="272"/>
        </pc:sldMkLst>
        <pc:spChg chg="mod">
          <ac:chgData name="Josiel da Silva Queiroz Junior" userId="de6d80c6-e3ff-4e25-9513-4eb4b795f4f0" providerId="ADAL" clId="{565655D0-2E90-C84E-BF57-2C27B89E2613}" dt="2023-06-07T14:46:39.779" v="1407" actId="20577"/>
          <ac:spMkLst>
            <pc:docMk/>
            <pc:sldMk cId="3970032240" sldId="272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45:49.025" v="1338" actId="20577"/>
          <ac:spMkLst>
            <pc:docMk/>
            <pc:sldMk cId="3970032240" sldId="272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4:48:07.999" v="1422"/>
        <pc:sldMkLst>
          <pc:docMk/>
          <pc:sldMk cId="2456354038" sldId="273"/>
        </pc:sldMkLst>
        <pc:spChg chg="mod">
          <ac:chgData name="Josiel da Silva Queiroz Junior" userId="de6d80c6-e3ff-4e25-9513-4eb4b795f4f0" providerId="ADAL" clId="{565655D0-2E90-C84E-BF57-2C27B89E2613}" dt="2023-06-07T14:48:07.999" v="1422"/>
          <ac:spMkLst>
            <pc:docMk/>
            <pc:sldMk cId="2456354038" sldId="273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48:02.749" v="1420" actId="20577"/>
          <ac:spMkLst>
            <pc:docMk/>
            <pc:sldMk cId="2456354038" sldId="273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4:50:17.606" v="1443" actId="255"/>
        <pc:sldMkLst>
          <pc:docMk/>
          <pc:sldMk cId="3368010914" sldId="274"/>
        </pc:sldMkLst>
        <pc:spChg chg="mod">
          <ac:chgData name="Josiel da Silva Queiroz Junior" userId="de6d80c6-e3ff-4e25-9513-4eb4b795f4f0" providerId="ADAL" clId="{565655D0-2E90-C84E-BF57-2C27B89E2613}" dt="2023-06-07T14:50:17.606" v="1443" actId="255"/>
          <ac:spMkLst>
            <pc:docMk/>
            <pc:sldMk cId="3368010914" sldId="274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49:59.154" v="1439" actId="20577"/>
          <ac:spMkLst>
            <pc:docMk/>
            <pc:sldMk cId="3368010914" sldId="274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4:52:17.156" v="1554" actId="5793"/>
        <pc:sldMkLst>
          <pc:docMk/>
          <pc:sldMk cId="3258058580" sldId="275"/>
        </pc:sldMkLst>
        <pc:spChg chg="mod">
          <ac:chgData name="Josiel da Silva Queiroz Junior" userId="de6d80c6-e3ff-4e25-9513-4eb4b795f4f0" providerId="ADAL" clId="{565655D0-2E90-C84E-BF57-2C27B89E2613}" dt="2023-06-07T14:52:17.156" v="1554" actId="5793"/>
          <ac:spMkLst>
            <pc:docMk/>
            <pc:sldMk cId="3258058580" sldId="275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4:51:24.228" v="1451" actId="20577"/>
          <ac:spMkLst>
            <pc:docMk/>
            <pc:sldMk cId="3258058580" sldId="275"/>
            <ac:spMk id="7" creationId="{71CBF691-1B28-276D-9738-C3F70C8D3CCE}"/>
          </ac:spMkLst>
        </pc:spChg>
      </pc:sldChg>
      <pc:sldChg chg="add">
        <pc:chgData name="Josiel da Silva Queiroz Junior" userId="de6d80c6-e3ff-4e25-9513-4eb4b795f4f0" providerId="ADAL" clId="{565655D0-2E90-C84E-BF57-2C27B89E2613}" dt="2023-06-07T18:00:05.581" v="1592" actId="2890"/>
        <pc:sldMkLst>
          <pc:docMk/>
          <pc:sldMk cId="3204404257" sldId="276"/>
        </pc:sldMkLst>
      </pc:sldChg>
      <pc:sldChg chg="delSp modSp add mod">
        <pc:chgData name="Josiel da Silva Queiroz Junior" userId="de6d80c6-e3ff-4e25-9513-4eb4b795f4f0" providerId="ADAL" clId="{565655D0-2E90-C84E-BF57-2C27B89E2613}" dt="2023-06-07T18:21:41.342" v="2117" actId="403"/>
        <pc:sldMkLst>
          <pc:docMk/>
          <pc:sldMk cId="3804298478" sldId="277"/>
        </pc:sldMkLst>
        <pc:spChg chg="del mod">
          <ac:chgData name="Josiel da Silva Queiroz Junior" userId="de6d80c6-e3ff-4e25-9513-4eb4b795f4f0" providerId="ADAL" clId="{565655D0-2E90-C84E-BF57-2C27B89E2613}" dt="2023-06-07T18:21:32.216" v="2113" actId="478"/>
          <ac:spMkLst>
            <pc:docMk/>
            <pc:sldMk cId="3804298478" sldId="277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8:21:41.342" v="2117" actId="403"/>
          <ac:spMkLst>
            <pc:docMk/>
            <pc:sldMk cId="3804298478" sldId="277"/>
            <ac:spMk id="7" creationId="{71CBF691-1B28-276D-9738-C3F70C8D3CCE}"/>
          </ac:spMkLst>
        </pc:spChg>
      </pc:sldChg>
      <pc:sldChg chg="modSp add mod">
        <pc:chgData name="Josiel da Silva Queiroz Junior" userId="de6d80c6-e3ff-4e25-9513-4eb4b795f4f0" providerId="ADAL" clId="{565655D0-2E90-C84E-BF57-2C27B89E2613}" dt="2023-06-07T18:21:16.801" v="2112" actId="20577"/>
        <pc:sldMkLst>
          <pc:docMk/>
          <pc:sldMk cId="4027545631" sldId="278"/>
        </pc:sldMkLst>
        <pc:spChg chg="mod">
          <ac:chgData name="Josiel da Silva Queiroz Junior" userId="de6d80c6-e3ff-4e25-9513-4eb4b795f4f0" providerId="ADAL" clId="{565655D0-2E90-C84E-BF57-2C27B89E2613}" dt="2023-06-07T18:21:16.801" v="2112" actId="20577"/>
          <ac:spMkLst>
            <pc:docMk/>
            <pc:sldMk cId="4027545631" sldId="278"/>
            <ac:spMk id="6" creationId="{7B33F115-84DD-33E9-6A6E-FEF967425046}"/>
          </ac:spMkLst>
        </pc:spChg>
        <pc:spChg chg="mod">
          <ac:chgData name="Josiel da Silva Queiroz Junior" userId="de6d80c6-e3ff-4e25-9513-4eb4b795f4f0" providerId="ADAL" clId="{565655D0-2E90-C84E-BF57-2C27B89E2613}" dt="2023-06-07T18:19:01.099" v="2090" actId="20577"/>
          <ac:spMkLst>
            <pc:docMk/>
            <pc:sldMk cId="4027545631" sldId="278"/>
            <ac:spMk id="7" creationId="{71CBF691-1B28-276D-9738-C3F70C8D3CCE}"/>
          </ac:spMkLst>
        </pc:spChg>
      </pc:sldChg>
      <pc:sldMasterChg chg="modTransition modSldLayout">
        <pc:chgData name="Josiel da Silva Queiroz Junior" userId="de6d80c6-e3ff-4e25-9513-4eb4b795f4f0" providerId="ADAL" clId="{565655D0-2E90-C84E-BF57-2C27B89E2613}" dt="2023-06-07T14:00:12.996" v="503"/>
        <pc:sldMasterMkLst>
          <pc:docMk/>
          <pc:sldMasterMk cId="3321864346" sldId="2147483648"/>
        </pc:sldMasterMkLst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1148327679" sldId="2147483649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2401689468" sldId="2147483650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516753902" sldId="2147483651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775289959" sldId="2147483652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2823486106" sldId="2147483653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1791022913" sldId="2147483654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2246711269" sldId="2147483655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3033358802" sldId="2147483656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2869120461" sldId="2147483657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2673425197" sldId="2147483658"/>
          </pc:sldLayoutMkLst>
        </pc:sldLayoutChg>
        <pc:sldLayoutChg chg="modTransition">
          <pc:chgData name="Josiel da Silva Queiroz Junior" userId="de6d80c6-e3ff-4e25-9513-4eb4b795f4f0" providerId="ADAL" clId="{565655D0-2E90-C84E-BF57-2C27B89E2613}" dt="2023-06-07T14:00:12.996" v="503"/>
          <pc:sldLayoutMkLst>
            <pc:docMk/>
            <pc:sldMasterMk cId="3321864346" sldId="2147483648"/>
            <pc:sldLayoutMk cId="1109996113" sldId="2147483659"/>
          </pc:sldLayoutMkLst>
        </pc:sldLayoutChg>
      </pc:sldMasterChg>
    </pc:docChg>
  </pc:docChgLst>
  <pc:docChgLst>
    <pc:chgData name="Josiel da Silva Queiroz Junior" userId="de6d80c6-e3ff-4e25-9513-4eb4b795f4f0" providerId="ADAL" clId="{43908AC5-7939-E045-A1CE-7C6116645DE4}"/>
    <pc:docChg chg="undo redo custSel addSld delSld modSld sldOrd">
      <pc:chgData name="Josiel da Silva Queiroz Junior" userId="de6d80c6-e3ff-4e25-9513-4eb4b795f4f0" providerId="ADAL" clId="{43908AC5-7939-E045-A1CE-7C6116645DE4}" dt="2024-05-08T21:45:00.060" v="934"/>
      <pc:docMkLst>
        <pc:docMk/>
      </pc:docMkLst>
      <pc:sldChg chg="addSp delSp modSp mod">
        <pc:chgData name="Josiel da Silva Queiroz Junior" userId="de6d80c6-e3ff-4e25-9513-4eb4b795f4f0" providerId="ADAL" clId="{43908AC5-7939-E045-A1CE-7C6116645DE4}" dt="2024-05-08T17:21:10.041" v="8" actId="14100"/>
        <pc:sldMkLst>
          <pc:docMk/>
          <pc:sldMk cId="2553799228" sldId="256"/>
        </pc:sldMkLst>
        <pc:spChg chg="add del mod">
          <ac:chgData name="Josiel da Silva Queiroz Junior" userId="de6d80c6-e3ff-4e25-9513-4eb4b795f4f0" providerId="ADAL" clId="{43908AC5-7939-E045-A1CE-7C6116645DE4}" dt="2024-05-08T17:19:51.378" v="2"/>
          <ac:spMkLst>
            <pc:docMk/>
            <pc:sldMk cId="2553799228" sldId="256"/>
            <ac:spMk id="2" creationId="{8C33FE6D-BA1A-FB50-4CBC-1E8953F44DF7}"/>
          </ac:spMkLst>
        </pc:spChg>
        <pc:picChg chg="add mod">
          <ac:chgData name="Josiel da Silva Queiroz Junior" userId="de6d80c6-e3ff-4e25-9513-4eb4b795f4f0" providerId="ADAL" clId="{43908AC5-7939-E045-A1CE-7C6116645DE4}" dt="2024-05-08T17:21:10.041" v="8" actId="14100"/>
          <ac:picMkLst>
            <pc:docMk/>
            <pc:sldMk cId="2553799228" sldId="256"/>
            <ac:picMk id="4" creationId="{E18770D8-F3EB-9FF5-DF59-591D8F893EE1}"/>
          </ac:picMkLst>
        </pc:picChg>
      </pc:sldChg>
      <pc:sldChg chg="addSp delSp modSp mod">
        <pc:chgData name="Josiel da Silva Queiroz Junior" userId="de6d80c6-e3ff-4e25-9513-4eb4b795f4f0" providerId="ADAL" clId="{43908AC5-7939-E045-A1CE-7C6116645DE4}" dt="2024-05-08T18:18:09.466" v="733"/>
        <pc:sldMkLst>
          <pc:docMk/>
          <pc:sldMk cId="2711774743" sldId="257"/>
        </pc:sldMkLst>
        <pc:spChg chg="del mod">
          <ac:chgData name="Josiel da Silva Queiroz Junior" userId="de6d80c6-e3ff-4e25-9513-4eb4b795f4f0" providerId="ADAL" clId="{43908AC5-7939-E045-A1CE-7C6116645DE4}" dt="2024-05-08T17:51:11.149" v="479" actId="478"/>
          <ac:spMkLst>
            <pc:docMk/>
            <pc:sldMk cId="2711774743" sldId="257"/>
            <ac:spMk id="2" creationId="{5B78D9E7-7B22-C8BD-A28C-F6FC99A6B86C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3" creationId="{53DB332D-BD4F-0E83-19D5-2C073F75DBC9}"/>
          </ac:spMkLst>
        </pc:spChg>
        <pc:spChg chg="add del mod">
          <ac:chgData name="Josiel da Silva Queiroz Junior" userId="de6d80c6-e3ff-4e25-9513-4eb4b795f4f0" providerId="ADAL" clId="{43908AC5-7939-E045-A1CE-7C6116645DE4}" dt="2024-05-08T17:51:22.633" v="481" actId="478"/>
          <ac:spMkLst>
            <pc:docMk/>
            <pc:sldMk cId="2711774743" sldId="257"/>
            <ac:spMk id="4" creationId="{9BA2FC23-D499-BAF1-860B-35732C72BEEB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5" creationId="{B601EFBF-DC68-DC32-AF09-C36C699385D3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6" creationId="{4FC5FCD3-BB61-CCB6-83E9-36F0152A3554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9" creationId="{3EF4F94B-0DA0-A99D-5BBA-CDA315647A12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10" creationId="{32E53AEB-D9DC-8B7A-0FE9-A1577007A2A9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11" creationId="{54E30CF5-73F3-3D13-0287-CC3A7D2944F5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12" creationId="{17A95E64-85ED-DA2D-80C6-35FB13FB4552}"/>
          </ac:spMkLst>
        </pc:spChg>
        <pc:spChg chg="add del mod">
          <ac:chgData name="Josiel da Silva Queiroz Junior" userId="de6d80c6-e3ff-4e25-9513-4eb4b795f4f0" providerId="ADAL" clId="{43908AC5-7939-E045-A1CE-7C6116645DE4}" dt="2024-05-08T17:51:24.747" v="482" actId="478"/>
          <ac:spMkLst>
            <pc:docMk/>
            <pc:sldMk cId="2711774743" sldId="257"/>
            <ac:spMk id="13" creationId="{88BAAD7A-10E6-5257-4772-6E27FBC1B484}"/>
          </ac:spMkLst>
        </pc:spChg>
        <pc:spChg chg="add del mod">
          <ac:chgData name="Josiel da Silva Queiroz Junior" userId="de6d80c6-e3ff-4e25-9513-4eb4b795f4f0" providerId="ADAL" clId="{43908AC5-7939-E045-A1CE-7C6116645DE4}" dt="2024-05-08T17:30:07.301" v="88" actId="478"/>
          <ac:spMkLst>
            <pc:docMk/>
            <pc:sldMk cId="2711774743" sldId="257"/>
            <ac:spMk id="21" creationId="{F1F8E242-7D93-09BD-9F9A-DFF1D9C5AB49}"/>
          </ac:spMkLst>
        </pc:spChg>
        <pc:spChg chg="add del">
          <ac:chgData name="Josiel da Silva Queiroz Junior" userId="de6d80c6-e3ff-4e25-9513-4eb4b795f4f0" providerId="ADAL" clId="{43908AC5-7939-E045-A1CE-7C6116645DE4}" dt="2024-05-08T17:31:51.415" v="93" actId="22"/>
          <ac:spMkLst>
            <pc:docMk/>
            <pc:sldMk cId="2711774743" sldId="257"/>
            <ac:spMk id="25" creationId="{B4437E64-3536-489D-1C7E-B20677154745}"/>
          </ac:spMkLst>
        </pc:spChg>
        <pc:spChg chg="add mod">
          <ac:chgData name="Josiel da Silva Queiroz Junior" userId="de6d80c6-e3ff-4e25-9513-4eb4b795f4f0" providerId="ADAL" clId="{43908AC5-7939-E045-A1CE-7C6116645DE4}" dt="2024-05-08T17:54:02.254" v="586" actId="403"/>
          <ac:spMkLst>
            <pc:docMk/>
            <pc:sldMk cId="2711774743" sldId="257"/>
            <ac:spMk id="29" creationId="{1434CA50-7C4B-D587-CB11-97E2D13E0E23}"/>
          </ac:spMkLst>
        </pc:spChg>
        <pc:spChg chg="add del mod">
          <ac:chgData name="Josiel da Silva Queiroz Junior" userId="de6d80c6-e3ff-4e25-9513-4eb4b795f4f0" providerId="ADAL" clId="{43908AC5-7939-E045-A1CE-7C6116645DE4}" dt="2024-05-08T17:51:22.633" v="481" actId="478"/>
          <ac:spMkLst>
            <pc:docMk/>
            <pc:sldMk cId="2711774743" sldId="257"/>
            <ac:spMk id="31" creationId="{242C59B9-8A55-4868-5F2D-E08AF617C9BA}"/>
          </ac:spMkLst>
        </pc:spChg>
        <pc:spChg chg="add del mod">
          <ac:chgData name="Josiel da Silva Queiroz Junior" userId="de6d80c6-e3ff-4e25-9513-4eb4b795f4f0" providerId="ADAL" clId="{43908AC5-7939-E045-A1CE-7C6116645DE4}" dt="2024-05-08T17:55:32.665" v="588" actId="1957"/>
          <ac:spMkLst>
            <pc:docMk/>
            <pc:sldMk cId="2711774743" sldId="257"/>
            <ac:spMk id="33" creationId="{A0BD9582-7808-6EA7-F9AD-13F805183BE6}"/>
          </ac:spMkLst>
        </pc:spChg>
        <pc:spChg chg="add del mod">
          <ac:chgData name="Josiel da Silva Queiroz Junior" userId="de6d80c6-e3ff-4e25-9513-4eb4b795f4f0" providerId="ADAL" clId="{43908AC5-7939-E045-A1CE-7C6116645DE4}" dt="2024-05-08T18:01:37.533" v="642" actId="1957"/>
          <ac:spMkLst>
            <pc:docMk/>
            <pc:sldMk cId="2711774743" sldId="257"/>
            <ac:spMk id="36" creationId="{3925F599-FAEE-212E-D90D-BFFEAE5CE4DA}"/>
          </ac:spMkLst>
        </pc:spChg>
        <pc:graphicFrameChg chg="add del mod">
          <ac:chgData name="Josiel da Silva Queiroz Junior" userId="de6d80c6-e3ff-4e25-9513-4eb4b795f4f0" providerId="ADAL" clId="{43908AC5-7939-E045-A1CE-7C6116645DE4}" dt="2024-05-08T18:00:42.087" v="640" actId="478"/>
          <ac:graphicFrameMkLst>
            <pc:docMk/>
            <pc:sldMk cId="2711774743" sldId="257"/>
            <ac:graphicFrameMk id="34" creationId="{1F6DF83C-D716-2CF1-FD6B-D86298E086A2}"/>
          </ac:graphicFrameMkLst>
        </pc:graphicFrameChg>
        <pc:graphicFrameChg chg="add mod">
          <ac:chgData name="Josiel da Silva Queiroz Junior" userId="de6d80c6-e3ff-4e25-9513-4eb4b795f4f0" providerId="ADAL" clId="{43908AC5-7939-E045-A1CE-7C6116645DE4}" dt="2024-05-08T18:18:09.466" v="733"/>
          <ac:graphicFrameMkLst>
            <pc:docMk/>
            <pc:sldMk cId="2711774743" sldId="257"/>
            <ac:graphicFrameMk id="37" creationId="{45745E20-2EB4-B4E6-00A8-1ABE006A0CA4}"/>
          </ac:graphicFrameMkLst>
        </pc:graphicFrameChg>
        <pc:picChg chg="add mod">
          <ac:chgData name="Josiel da Silva Queiroz Junior" userId="de6d80c6-e3ff-4e25-9513-4eb4b795f4f0" providerId="ADAL" clId="{43908AC5-7939-E045-A1CE-7C6116645DE4}" dt="2024-05-08T17:24:00.658" v="33" actId="1076"/>
          <ac:picMkLst>
            <pc:docMk/>
            <pc:sldMk cId="2711774743" sldId="257"/>
            <ac:picMk id="8" creationId="{0F97C874-A06C-CBC5-E5C2-E491E4E1DF8F}"/>
          </ac:picMkLst>
        </pc:picChg>
        <pc:picChg chg="add del mod">
          <ac:chgData name="Josiel da Silva Queiroz Junior" userId="de6d80c6-e3ff-4e25-9513-4eb4b795f4f0" providerId="ADAL" clId="{43908AC5-7939-E045-A1CE-7C6116645DE4}" dt="2024-05-08T17:24:30.520" v="48" actId="478"/>
          <ac:picMkLst>
            <pc:docMk/>
            <pc:sldMk cId="2711774743" sldId="257"/>
            <ac:picMk id="15" creationId="{788A1999-712B-6503-1FE5-8DDEF9A0EAC7}"/>
          </ac:picMkLst>
        </pc:picChg>
        <pc:picChg chg="del mod">
          <ac:chgData name="Josiel da Silva Queiroz Junior" userId="de6d80c6-e3ff-4e25-9513-4eb4b795f4f0" providerId="ADAL" clId="{43908AC5-7939-E045-A1CE-7C6116645DE4}" dt="2024-05-08T17:22:50.465" v="16" actId="478"/>
          <ac:picMkLst>
            <pc:docMk/>
            <pc:sldMk cId="2711774743" sldId="257"/>
            <ac:picMk id="16" creationId="{5F8BEC4C-0CB9-07DF-78D9-0CC0A936D172}"/>
          </ac:picMkLst>
        </pc:picChg>
        <pc:picChg chg="add mod">
          <ac:chgData name="Josiel da Silva Queiroz Junior" userId="de6d80c6-e3ff-4e25-9513-4eb4b795f4f0" providerId="ADAL" clId="{43908AC5-7939-E045-A1CE-7C6116645DE4}" dt="2024-05-08T17:24:31.490" v="49"/>
          <ac:picMkLst>
            <pc:docMk/>
            <pc:sldMk cId="2711774743" sldId="257"/>
            <ac:picMk id="18" creationId="{66666D70-3951-30F7-2632-1BAE33577FCC}"/>
          </ac:picMkLst>
        </pc:picChg>
        <pc:picChg chg="add mod">
          <ac:chgData name="Josiel da Silva Queiroz Junior" userId="de6d80c6-e3ff-4e25-9513-4eb4b795f4f0" providerId="ADAL" clId="{43908AC5-7939-E045-A1CE-7C6116645DE4}" dt="2024-05-08T17:30:29.890" v="90" actId="1076"/>
          <ac:picMkLst>
            <pc:docMk/>
            <pc:sldMk cId="2711774743" sldId="257"/>
            <ac:picMk id="20" creationId="{D0F9198C-48B0-6B18-BF7E-58E4CB2DD91F}"/>
          </ac:picMkLst>
        </pc:picChg>
        <pc:picChg chg="add del mod">
          <ac:chgData name="Josiel da Silva Queiroz Junior" userId="de6d80c6-e3ff-4e25-9513-4eb4b795f4f0" providerId="ADAL" clId="{43908AC5-7939-E045-A1CE-7C6116645DE4}" dt="2024-05-08T17:30:05.230" v="86" actId="478"/>
          <ac:picMkLst>
            <pc:docMk/>
            <pc:sldMk cId="2711774743" sldId="257"/>
            <ac:picMk id="23" creationId="{7CC5C3DA-B2BD-3356-1172-3A7E0631A071}"/>
          </ac:picMkLst>
        </pc:picChg>
        <pc:picChg chg="add del mod">
          <ac:chgData name="Josiel da Silva Queiroz Junior" userId="de6d80c6-e3ff-4e25-9513-4eb4b795f4f0" providerId="ADAL" clId="{43908AC5-7939-E045-A1CE-7C6116645DE4}" dt="2024-05-08T18:10:10.053" v="679" actId="478"/>
          <ac:picMkLst>
            <pc:docMk/>
            <pc:sldMk cId="2711774743" sldId="257"/>
            <ac:picMk id="27" creationId="{BD04436A-548A-E06D-D2B9-6CD7CC648035}"/>
          </ac:picMkLst>
        </pc:picChg>
      </pc:sldChg>
      <pc:sldChg chg="del">
        <pc:chgData name="Josiel da Silva Queiroz Junior" userId="de6d80c6-e3ff-4e25-9513-4eb4b795f4f0" providerId="ADAL" clId="{43908AC5-7939-E045-A1CE-7C6116645DE4}" dt="2024-05-08T21:19:16.903" v="917" actId="2696"/>
        <pc:sldMkLst>
          <pc:docMk/>
          <pc:sldMk cId="1295590937" sldId="266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915346360" sldId="268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2122372712" sldId="269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924074252" sldId="270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1992543396" sldId="271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3970032240" sldId="272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2456354038" sldId="273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3368010914" sldId="274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3258058580" sldId="275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3204404257" sldId="276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3804298478" sldId="277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4027545631" sldId="278"/>
        </pc:sldMkLst>
      </pc:sldChg>
      <pc:sldChg chg="del">
        <pc:chgData name="Josiel da Silva Queiroz Junior" userId="de6d80c6-e3ff-4e25-9513-4eb4b795f4f0" providerId="ADAL" clId="{43908AC5-7939-E045-A1CE-7C6116645DE4}" dt="2024-05-08T21:19:29.373" v="918" actId="2696"/>
        <pc:sldMkLst>
          <pc:docMk/>
          <pc:sldMk cId="1229867001" sldId="279"/>
        </pc:sldMkLst>
      </pc:sldChg>
      <pc:sldChg chg="addSp delSp modSp add mod ord delAnim modAnim">
        <pc:chgData name="Josiel da Silva Queiroz Junior" userId="de6d80c6-e3ff-4e25-9513-4eb4b795f4f0" providerId="ADAL" clId="{43908AC5-7939-E045-A1CE-7C6116645DE4}" dt="2024-05-08T21:43:29.333" v="927"/>
        <pc:sldMkLst>
          <pc:docMk/>
          <pc:sldMk cId="1619400913" sldId="280"/>
        </pc:sldMkLst>
        <pc:spChg chg="del">
          <ac:chgData name="Josiel da Silva Queiroz Junior" userId="de6d80c6-e3ff-4e25-9513-4eb4b795f4f0" providerId="ADAL" clId="{43908AC5-7939-E045-A1CE-7C6116645DE4}" dt="2024-05-08T17:35:13.186" v="113" actId="478"/>
          <ac:spMkLst>
            <pc:docMk/>
            <pc:sldMk cId="1619400913" sldId="280"/>
            <ac:spMk id="2" creationId="{5B78D9E7-7B22-C8BD-A28C-F6FC99A6B86C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3" creationId="{53DB332D-BD4F-0E83-19D5-2C073F75DBC9}"/>
          </ac:spMkLst>
        </pc:spChg>
        <pc:spChg chg="del">
          <ac:chgData name="Josiel da Silva Queiroz Junior" userId="de6d80c6-e3ff-4e25-9513-4eb4b795f4f0" providerId="ADAL" clId="{43908AC5-7939-E045-A1CE-7C6116645DE4}" dt="2024-05-08T17:35:40.894" v="117" actId="478"/>
          <ac:spMkLst>
            <pc:docMk/>
            <pc:sldMk cId="1619400913" sldId="280"/>
            <ac:spMk id="4" creationId="{9BA2FC23-D499-BAF1-860B-35732C72BEEB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5" creationId="{B601EFBF-DC68-DC32-AF09-C36C699385D3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6" creationId="{4FC5FCD3-BB61-CCB6-83E9-36F0152A3554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9" creationId="{3EF4F94B-0DA0-A99D-5BBA-CDA315647A12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10" creationId="{32E53AEB-D9DC-8B7A-0FE9-A1577007A2A9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11" creationId="{54E30CF5-73F3-3D13-0287-CC3A7D2944F5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12" creationId="{17A95E64-85ED-DA2D-80C6-35FB13FB4552}"/>
          </ac:spMkLst>
        </pc:spChg>
        <pc:spChg chg="del">
          <ac:chgData name="Josiel da Silva Queiroz Junior" userId="de6d80c6-e3ff-4e25-9513-4eb4b795f4f0" providerId="ADAL" clId="{43908AC5-7939-E045-A1CE-7C6116645DE4}" dt="2024-05-08T17:35:23.319" v="114" actId="478"/>
          <ac:spMkLst>
            <pc:docMk/>
            <pc:sldMk cId="1619400913" sldId="280"/>
            <ac:spMk id="13" creationId="{88BAAD7A-10E6-5257-4772-6E27FBC1B484}"/>
          </ac:spMkLst>
        </pc:spChg>
        <pc:spChg chg="add del mod">
          <ac:chgData name="Josiel da Silva Queiroz Junior" userId="de6d80c6-e3ff-4e25-9513-4eb4b795f4f0" providerId="ADAL" clId="{43908AC5-7939-E045-A1CE-7C6116645DE4}" dt="2024-05-08T17:46:29.022" v="478" actId="478"/>
          <ac:spMkLst>
            <pc:docMk/>
            <pc:sldMk cId="1619400913" sldId="280"/>
            <ac:spMk id="14" creationId="{8242AB9E-6DFE-0885-8ECB-84C54D646157}"/>
          </ac:spMkLst>
        </pc:spChg>
        <pc:spChg chg="add del mod">
          <ac:chgData name="Josiel da Silva Queiroz Junior" userId="de6d80c6-e3ff-4e25-9513-4eb4b795f4f0" providerId="ADAL" clId="{43908AC5-7939-E045-A1CE-7C6116645DE4}" dt="2024-05-08T17:45:16.234" v="465" actId="478"/>
          <ac:spMkLst>
            <pc:docMk/>
            <pc:sldMk cId="1619400913" sldId="280"/>
            <ac:spMk id="16" creationId="{AF3A4BE2-97CB-7A21-AECE-AB45FF9BEEFF}"/>
          </ac:spMkLst>
        </pc:spChg>
        <pc:spChg chg="add mod">
          <ac:chgData name="Josiel da Silva Queiroz Junior" userId="de6d80c6-e3ff-4e25-9513-4eb4b795f4f0" providerId="ADAL" clId="{43908AC5-7939-E045-A1CE-7C6116645DE4}" dt="2024-05-08T17:52:07.053" v="490" actId="207"/>
          <ac:spMkLst>
            <pc:docMk/>
            <pc:sldMk cId="1619400913" sldId="280"/>
            <ac:spMk id="17" creationId="{FC5C9AC1-82E6-66FD-6D1C-71BA90B5A4A7}"/>
          </ac:spMkLst>
        </pc:spChg>
        <pc:spChg chg="add mod">
          <ac:chgData name="Josiel da Silva Queiroz Junior" userId="de6d80c6-e3ff-4e25-9513-4eb4b795f4f0" providerId="ADAL" clId="{43908AC5-7939-E045-A1CE-7C6116645DE4}" dt="2024-05-08T17:53:25.354" v="582" actId="122"/>
          <ac:spMkLst>
            <pc:docMk/>
            <pc:sldMk cId="1619400913" sldId="280"/>
            <ac:spMk id="18" creationId="{B8252AD7-932A-088A-8122-4B945731EA5B}"/>
          </ac:spMkLst>
        </pc:spChg>
        <pc:spChg chg="add mod">
          <ac:chgData name="Josiel da Silva Queiroz Junior" userId="de6d80c6-e3ff-4e25-9513-4eb4b795f4f0" providerId="ADAL" clId="{43908AC5-7939-E045-A1CE-7C6116645DE4}" dt="2024-05-08T17:44:18.687" v="455" actId="20577"/>
          <ac:spMkLst>
            <pc:docMk/>
            <pc:sldMk cId="1619400913" sldId="280"/>
            <ac:spMk id="19" creationId="{5DC9D087-5F26-1529-53C5-2A8DE1578AA4}"/>
          </ac:spMkLst>
        </pc:spChg>
        <pc:spChg chg="add del mod">
          <ac:chgData name="Josiel da Silva Queiroz Junior" userId="de6d80c6-e3ff-4e25-9513-4eb4b795f4f0" providerId="ADAL" clId="{43908AC5-7939-E045-A1CE-7C6116645DE4}" dt="2024-05-08T17:38:54.434" v="264" actId="478"/>
          <ac:spMkLst>
            <pc:docMk/>
            <pc:sldMk cId="1619400913" sldId="280"/>
            <ac:spMk id="21" creationId="{E0CB7BCC-2667-0560-DFE3-08CB2AF29A5C}"/>
          </ac:spMkLst>
        </pc:spChg>
        <pc:spChg chg="add del mod">
          <ac:chgData name="Josiel da Silva Queiroz Junior" userId="de6d80c6-e3ff-4e25-9513-4eb4b795f4f0" providerId="ADAL" clId="{43908AC5-7939-E045-A1CE-7C6116645DE4}" dt="2024-05-08T17:38:54.434" v="264" actId="478"/>
          <ac:spMkLst>
            <pc:docMk/>
            <pc:sldMk cId="1619400913" sldId="280"/>
            <ac:spMk id="22" creationId="{15A98F0E-9580-B5BC-4714-D831B5910904}"/>
          </ac:spMkLst>
        </pc:spChg>
        <pc:spChg chg="add del mod">
          <ac:chgData name="Josiel da Silva Queiroz Junior" userId="de6d80c6-e3ff-4e25-9513-4eb4b795f4f0" providerId="ADAL" clId="{43908AC5-7939-E045-A1CE-7C6116645DE4}" dt="2024-05-08T17:38:51.516" v="263" actId="478"/>
          <ac:spMkLst>
            <pc:docMk/>
            <pc:sldMk cId="1619400913" sldId="280"/>
            <ac:spMk id="23" creationId="{24C47575-01AD-B4ED-1DDC-934DCA3AA575}"/>
          </ac:spMkLst>
        </pc:spChg>
        <pc:spChg chg="add del mod">
          <ac:chgData name="Josiel da Silva Queiroz Junior" userId="de6d80c6-e3ff-4e25-9513-4eb4b795f4f0" providerId="ADAL" clId="{43908AC5-7939-E045-A1CE-7C6116645DE4}" dt="2024-05-08T17:38:51.516" v="263" actId="478"/>
          <ac:spMkLst>
            <pc:docMk/>
            <pc:sldMk cId="1619400913" sldId="280"/>
            <ac:spMk id="24" creationId="{05095DEC-61FA-DA93-5907-CF8A403D0100}"/>
          </ac:spMkLst>
        </pc:spChg>
        <pc:spChg chg="add del mod">
          <ac:chgData name="Josiel da Silva Queiroz Junior" userId="de6d80c6-e3ff-4e25-9513-4eb4b795f4f0" providerId="ADAL" clId="{43908AC5-7939-E045-A1CE-7C6116645DE4}" dt="2024-05-08T17:38:51.516" v="263" actId="478"/>
          <ac:spMkLst>
            <pc:docMk/>
            <pc:sldMk cId="1619400913" sldId="280"/>
            <ac:spMk id="25" creationId="{CC9E86F4-32BA-B9C1-E420-A443D2849E7B}"/>
          </ac:spMkLst>
        </pc:spChg>
        <pc:spChg chg="add del mod">
          <ac:chgData name="Josiel da Silva Queiroz Junior" userId="de6d80c6-e3ff-4e25-9513-4eb4b795f4f0" providerId="ADAL" clId="{43908AC5-7939-E045-A1CE-7C6116645DE4}" dt="2024-05-08T17:38:51.516" v="263" actId="478"/>
          <ac:spMkLst>
            <pc:docMk/>
            <pc:sldMk cId="1619400913" sldId="280"/>
            <ac:spMk id="26" creationId="{50FACE4A-A661-A05E-AEC5-0C65442A350F}"/>
          </ac:spMkLst>
        </pc:spChg>
        <pc:spChg chg="add mod">
          <ac:chgData name="Josiel da Silva Queiroz Junior" userId="de6d80c6-e3ff-4e25-9513-4eb4b795f4f0" providerId="ADAL" clId="{43908AC5-7939-E045-A1CE-7C6116645DE4}" dt="2024-05-08T17:37:59.836" v="235"/>
          <ac:spMkLst>
            <pc:docMk/>
            <pc:sldMk cId="1619400913" sldId="280"/>
            <ac:spMk id="28" creationId="{4A7F0C8F-2B00-7815-CEDC-A0B202C53473}"/>
          </ac:spMkLst>
        </pc:spChg>
        <pc:spChg chg="add mod">
          <ac:chgData name="Josiel da Silva Queiroz Junior" userId="de6d80c6-e3ff-4e25-9513-4eb4b795f4f0" providerId="ADAL" clId="{43908AC5-7939-E045-A1CE-7C6116645DE4}" dt="2024-05-08T17:37:59.836" v="235"/>
          <ac:spMkLst>
            <pc:docMk/>
            <pc:sldMk cId="1619400913" sldId="280"/>
            <ac:spMk id="29" creationId="{E61EF50D-66E4-68A4-90DB-753F8F3BA031}"/>
          </ac:spMkLst>
        </pc:spChg>
        <pc:spChg chg="mod">
          <ac:chgData name="Josiel da Silva Queiroz Junior" userId="de6d80c6-e3ff-4e25-9513-4eb4b795f4f0" providerId="ADAL" clId="{43908AC5-7939-E045-A1CE-7C6116645DE4}" dt="2024-05-08T17:51:52.304" v="486" actId="207"/>
          <ac:spMkLst>
            <pc:docMk/>
            <pc:sldMk cId="1619400913" sldId="280"/>
            <ac:spMk id="32" creationId="{9298E673-D0DC-226C-5A4B-266C6ADB2643}"/>
          </ac:spMkLst>
        </pc:spChg>
        <pc:spChg chg="mod">
          <ac:chgData name="Josiel da Silva Queiroz Junior" userId="de6d80c6-e3ff-4e25-9513-4eb4b795f4f0" providerId="ADAL" clId="{43908AC5-7939-E045-A1CE-7C6116645DE4}" dt="2024-05-08T17:51:45.585" v="485" actId="207"/>
          <ac:spMkLst>
            <pc:docMk/>
            <pc:sldMk cId="1619400913" sldId="280"/>
            <ac:spMk id="33" creationId="{952F59B5-AE3A-E87E-8BD3-46CC2CE50FE6}"/>
          </ac:spMkLst>
        </pc:spChg>
        <pc:spChg chg="add del mod">
          <ac:chgData name="Josiel da Silva Queiroz Junior" userId="de6d80c6-e3ff-4e25-9513-4eb4b795f4f0" providerId="ADAL" clId="{43908AC5-7939-E045-A1CE-7C6116645DE4}" dt="2024-05-08T21:41:55.476" v="920" actId="478"/>
          <ac:spMkLst>
            <pc:docMk/>
            <pc:sldMk cId="1619400913" sldId="280"/>
            <ac:spMk id="34" creationId="{10A070BC-4665-AE41-3DD9-69428A2C7C42}"/>
          </ac:spMkLst>
        </pc:spChg>
        <pc:spChg chg="mod">
          <ac:chgData name="Josiel da Silva Queiroz Junior" userId="de6d80c6-e3ff-4e25-9513-4eb4b795f4f0" providerId="ADAL" clId="{43908AC5-7939-E045-A1CE-7C6116645DE4}" dt="2024-05-08T17:51:59.438" v="487" actId="207"/>
          <ac:spMkLst>
            <pc:docMk/>
            <pc:sldMk cId="1619400913" sldId="280"/>
            <ac:spMk id="36" creationId="{485D4B71-7A41-1E14-82C2-63AD834A6395}"/>
          </ac:spMkLst>
        </pc:spChg>
        <pc:spChg chg="mod">
          <ac:chgData name="Josiel da Silva Queiroz Junior" userId="de6d80c6-e3ff-4e25-9513-4eb4b795f4f0" providerId="ADAL" clId="{43908AC5-7939-E045-A1CE-7C6116645DE4}" dt="2024-05-08T17:41:33.344" v="351" actId="20577"/>
          <ac:spMkLst>
            <pc:docMk/>
            <pc:sldMk cId="1619400913" sldId="280"/>
            <ac:spMk id="37" creationId="{0FF1A20F-BB6C-97F1-7186-360F719B03C4}"/>
          </ac:spMkLst>
        </pc:spChg>
        <pc:spChg chg="add del mod">
          <ac:chgData name="Josiel da Silva Queiroz Junior" userId="de6d80c6-e3ff-4e25-9513-4eb4b795f4f0" providerId="ADAL" clId="{43908AC5-7939-E045-A1CE-7C6116645DE4}" dt="2024-05-08T21:41:57.930" v="921" actId="478"/>
          <ac:spMkLst>
            <pc:docMk/>
            <pc:sldMk cId="1619400913" sldId="280"/>
            <ac:spMk id="38" creationId="{B35E675F-F5C6-34B1-5BFB-96C5D3642736}"/>
          </ac:spMkLst>
        </pc:spChg>
        <pc:spChg chg="mod">
          <ac:chgData name="Josiel da Silva Queiroz Junior" userId="de6d80c6-e3ff-4e25-9513-4eb4b795f4f0" providerId="ADAL" clId="{43908AC5-7939-E045-A1CE-7C6116645DE4}" dt="2024-05-08T17:52:04.720" v="489" actId="207"/>
          <ac:spMkLst>
            <pc:docMk/>
            <pc:sldMk cId="1619400913" sldId="280"/>
            <ac:spMk id="40" creationId="{139CB7DB-6F0E-30C8-F3F9-AC8A05B3E189}"/>
          </ac:spMkLst>
        </pc:spChg>
        <pc:spChg chg="mod">
          <ac:chgData name="Josiel da Silva Queiroz Junior" userId="de6d80c6-e3ff-4e25-9513-4eb4b795f4f0" providerId="ADAL" clId="{43908AC5-7939-E045-A1CE-7C6116645DE4}" dt="2024-05-08T17:43:44.861" v="426" actId="20577"/>
          <ac:spMkLst>
            <pc:docMk/>
            <pc:sldMk cId="1619400913" sldId="280"/>
            <ac:spMk id="41" creationId="{B21EF88F-115D-056A-CC75-F17A8530A0D4}"/>
          </ac:spMkLst>
        </pc:spChg>
        <pc:spChg chg="mod">
          <ac:chgData name="Josiel da Silva Queiroz Junior" userId="de6d80c6-e3ff-4e25-9513-4eb4b795f4f0" providerId="ADAL" clId="{43908AC5-7939-E045-A1CE-7C6116645DE4}" dt="2024-05-08T17:52:02.252" v="488" actId="207"/>
          <ac:spMkLst>
            <pc:docMk/>
            <pc:sldMk cId="1619400913" sldId="280"/>
            <ac:spMk id="43" creationId="{9B2B1A2B-3BA1-6F5E-385C-80E2F75DA8D6}"/>
          </ac:spMkLst>
        </pc:spChg>
        <pc:spChg chg="mod">
          <ac:chgData name="Josiel da Silva Queiroz Junior" userId="de6d80c6-e3ff-4e25-9513-4eb4b795f4f0" providerId="ADAL" clId="{43908AC5-7939-E045-A1CE-7C6116645DE4}" dt="2024-05-08T17:43:40.763" v="414"/>
          <ac:spMkLst>
            <pc:docMk/>
            <pc:sldMk cId="1619400913" sldId="280"/>
            <ac:spMk id="44" creationId="{323054CC-0E99-A192-3132-83DE81CE7385}"/>
          </ac:spMkLst>
        </pc:spChg>
        <pc:spChg chg="add del mod">
          <ac:chgData name="Josiel da Silva Queiroz Junior" userId="de6d80c6-e3ff-4e25-9513-4eb4b795f4f0" providerId="ADAL" clId="{43908AC5-7939-E045-A1CE-7C6116645DE4}" dt="2024-05-08T21:41:57.930" v="921" actId="478"/>
          <ac:spMkLst>
            <pc:docMk/>
            <pc:sldMk cId="1619400913" sldId="280"/>
            <ac:spMk id="45" creationId="{0D80E6AB-FC28-8CDB-E519-AE892BA37212}"/>
          </ac:spMkLst>
        </pc:spChg>
        <pc:spChg chg="add del mod">
          <ac:chgData name="Josiel da Silva Queiroz Junior" userId="de6d80c6-e3ff-4e25-9513-4eb4b795f4f0" providerId="ADAL" clId="{43908AC5-7939-E045-A1CE-7C6116645DE4}" dt="2024-05-08T21:41:57.930" v="921" actId="478"/>
          <ac:spMkLst>
            <pc:docMk/>
            <pc:sldMk cId="1619400913" sldId="280"/>
            <ac:spMk id="46" creationId="{FDEDD8D5-CED9-5C64-3CD0-A29CA7E7A06B}"/>
          </ac:spMkLst>
        </pc:spChg>
        <pc:spChg chg="add del mod">
          <ac:chgData name="Josiel da Silva Queiroz Junior" userId="de6d80c6-e3ff-4e25-9513-4eb4b795f4f0" providerId="ADAL" clId="{43908AC5-7939-E045-A1CE-7C6116645DE4}" dt="2024-05-08T21:41:57.930" v="921" actId="478"/>
          <ac:spMkLst>
            <pc:docMk/>
            <pc:sldMk cId="1619400913" sldId="280"/>
            <ac:spMk id="47" creationId="{A4CF8805-029D-443D-54D9-A1FABD36FB00}"/>
          </ac:spMkLst>
        </pc:spChg>
        <pc:grpChg chg="add mod">
          <ac:chgData name="Josiel da Silva Queiroz Junior" userId="de6d80c6-e3ff-4e25-9513-4eb4b795f4f0" providerId="ADAL" clId="{43908AC5-7939-E045-A1CE-7C6116645DE4}" dt="2024-05-08T21:42:03.371" v="922" actId="1076"/>
          <ac:grpSpMkLst>
            <pc:docMk/>
            <pc:sldMk cId="1619400913" sldId="280"/>
            <ac:grpSpMk id="30" creationId="{BC6BB30F-E62E-3F47-1B8B-F19B946BB2B0}"/>
          </ac:grpSpMkLst>
        </pc:grpChg>
        <pc:grpChg chg="add mod">
          <ac:chgData name="Josiel da Silva Queiroz Junior" userId="de6d80c6-e3ff-4e25-9513-4eb4b795f4f0" providerId="ADAL" clId="{43908AC5-7939-E045-A1CE-7C6116645DE4}" dt="2024-05-08T21:42:03.371" v="922" actId="1076"/>
          <ac:grpSpMkLst>
            <pc:docMk/>
            <pc:sldMk cId="1619400913" sldId="280"/>
            <ac:grpSpMk id="31" creationId="{E10AC083-AD6D-2DEB-28D5-66C7A4D8370F}"/>
          </ac:grpSpMkLst>
        </pc:grpChg>
        <pc:grpChg chg="add mod">
          <ac:chgData name="Josiel da Silva Queiroz Junior" userId="de6d80c6-e3ff-4e25-9513-4eb4b795f4f0" providerId="ADAL" clId="{43908AC5-7939-E045-A1CE-7C6116645DE4}" dt="2024-05-08T21:42:03.371" v="922" actId="1076"/>
          <ac:grpSpMkLst>
            <pc:docMk/>
            <pc:sldMk cId="1619400913" sldId="280"/>
            <ac:grpSpMk id="35" creationId="{6315D20A-EABD-F918-9F7D-1F83912D2BE0}"/>
          </ac:grpSpMkLst>
        </pc:grpChg>
        <pc:grpChg chg="add mod">
          <ac:chgData name="Josiel da Silva Queiroz Junior" userId="de6d80c6-e3ff-4e25-9513-4eb4b795f4f0" providerId="ADAL" clId="{43908AC5-7939-E045-A1CE-7C6116645DE4}" dt="2024-05-08T21:42:03.371" v="922" actId="1076"/>
          <ac:grpSpMkLst>
            <pc:docMk/>
            <pc:sldMk cId="1619400913" sldId="280"/>
            <ac:grpSpMk id="39" creationId="{EA7BF9F1-DBF1-03DB-A1EA-D09D0E681105}"/>
          </ac:grpSpMkLst>
        </pc:grpChg>
        <pc:grpChg chg="add mod">
          <ac:chgData name="Josiel da Silva Queiroz Junior" userId="de6d80c6-e3ff-4e25-9513-4eb4b795f4f0" providerId="ADAL" clId="{43908AC5-7939-E045-A1CE-7C6116645DE4}" dt="2024-05-08T21:42:03.371" v="922" actId="1076"/>
          <ac:grpSpMkLst>
            <pc:docMk/>
            <pc:sldMk cId="1619400913" sldId="280"/>
            <ac:grpSpMk id="42" creationId="{F77D712D-533A-0F55-2CBA-6E8643F19A7B}"/>
          </ac:grpSpMkLst>
        </pc:grpChg>
        <pc:picChg chg="del mod">
          <ac:chgData name="Josiel da Silva Queiroz Junior" userId="de6d80c6-e3ff-4e25-9513-4eb4b795f4f0" providerId="ADAL" clId="{43908AC5-7939-E045-A1CE-7C6116645DE4}" dt="2024-05-08T18:29:25.273" v="857" actId="478"/>
          <ac:picMkLst>
            <pc:docMk/>
            <pc:sldMk cId="1619400913" sldId="280"/>
            <ac:picMk id="20" creationId="{D0F9198C-48B0-6B18-BF7E-58E4CB2DD91F}"/>
          </ac:picMkLst>
        </pc:picChg>
        <pc:picChg chg="del">
          <ac:chgData name="Josiel da Silva Queiroz Junior" userId="de6d80c6-e3ff-4e25-9513-4eb4b795f4f0" providerId="ADAL" clId="{43908AC5-7939-E045-A1CE-7C6116645DE4}" dt="2024-05-08T17:46:00.366" v="475" actId="478"/>
          <ac:picMkLst>
            <pc:docMk/>
            <pc:sldMk cId="1619400913" sldId="280"/>
            <ac:picMk id="27" creationId="{BD04436A-548A-E06D-D2B9-6CD7CC648035}"/>
          </ac:picMkLst>
        </pc:picChg>
      </pc:sldChg>
      <pc:sldChg chg="modSp add mod">
        <pc:chgData name="Josiel da Silva Queiroz Junior" userId="de6d80c6-e3ff-4e25-9513-4eb4b795f4f0" providerId="ADAL" clId="{43908AC5-7939-E045-A1CE-7C6116645DE4}" dt="2024-05-08T19:29:28.756" v="916" actId="27918"/>
        <pc:sldMkLst>
          <pc:docMk/>
          <pc:sldMk cId="464205671" sldId="281"/>
        </pc:sldMkLst>
        <pc:graphicFrameChg chg="mod">
          <ac:chgData name="Josiel da Silva Queiroz Junior" userId="de6d80c6-e3ff-4e25-9513-4eb4b795f4f0" providerId="ADAL" clId="{43908AC5-7939-E045-A1CE-7C6116645DE4}" dt="2024-05-08T18:18:23.866" v="735"/>
          <ac:graphicFrameMkLst>
            <pc:docMk/>
            <pc:sldMk cId="464205671" sldId="281"/>
            <ac:graphicFrameMk id="37" creationId="{45745E20-2EB4-B4E6-00A8-1ABE006A0CA4}"/>
          </ac:graphicFrameMkLst>
        </pc:graphicFrameChg>
      </pc:sldChg>
      <pc:sldChg chg="addSp delSp modSp add mod">
        <pc:chgData name="Josiel da Silva Queiroz Junior" userId="de6d80c6-e3ff-4e25-9513-4eb4b795f4f0" providerId="ADAL" clId="{43908AC5-7939-E045-A1CE-7C6116645DE4}" dt="2024-05-08T18:28:22.890" v="856" actId="1076"/>
        <pc:sldMkLst>
          <pc:docMk/>
          <pc:sldMk cId="4125204933" sldId="282"/>
        </pc:sldMkLst>
        <pc:spChg chg="add mod">
          <ac:chgData name="Josiel da Silva Queiroz Junior" userId="de6d80c6-e3ff-4e25-9513-4eb4b795f4f0" providerId="ADAL" clId="{43908AC5-7939-E045-A1CE-7C6116645DE4}" dt="2024-05-08T18:27:59.073" v="855" actId="1076"/>
          <ac:spMkLst>
            <pc:docMk/>
            <pc:sldMk cId="4125204933" sldId="282"/>
            <ac:spMk id="3" creationId="{2403D40C-A265-433A-63EC-DAB8A50D4A65}"/>
          </ac:spMkLst>
        </pc:spChg>
        <pc:spChg chg="mod">
          <ac:chgData name="Josiel da Silva Queiroz Junior" userId="de6d80c6-e3ff-4e25-9513-4eb4b795f4f0" providerId="ADAL" clId="{43908AC5-7939-E045-A1CE-7C6116645DE4}" dt="2024-05-08T18:27:02.539" v="844" actId="404"/>
          <ac:spMkLst>
            <pc:docMk/>
            <pc:sldMk cId="4125204933" sldId="282"/>
            <ac:spMk id="6" creationId="{EF90552D-4F74-D7CF-1673-4ECA2477F332}"/>
          </ac:spMkLst>
        </pc:spChg>
        <pc:spChg chg="mod">
          <ac:chgData name="Josiel da Silva Queiroz Junior" userId="de6d80c6-e3ff-4e25-9513-4eb4b795f4f0" providerId="ADAL" clId="{43908AC5-7939-E045-A1CE-7C6116645DE4}" dt="2024-05-08T18:27:23.771" v="851" actId="20577"/>
          <ac:spMkLst>
            <pc:docMk/>
            <pc:sldMk cId="4125204933" sldId="282"/>
            <ac:spMk id="7" creationId="{14E52876-648A-9934-C978-DF6B65423362}"/>
          </ac:spMkLst>
        </pc:spChg>
        <pc:spChg chg="mod">
          <ac:chgData name="Josiel da Silva Queiroz Junior" userId="de6d80c6-e3ff-4e25-9513-4eb4b795f4f0" providerId="ADAL" clId="{43908AC5-7939-E045-A1CE-7C6116645DE4}" dt="2024-05-08T18:28:22.890" v="856" actId="1076"/>
          <ac:spMkLst>
            <pc:docMk/>
            <pc:sldMk cId="4125204933" sldId="282"/>
            <ac:spMk id="29" creationId="{1434CA50-7C4B-D587-CB11-97E2D13E0E23}"/>
          </ac:spMkLst>
        </pc:spChg>
        <pc:grpChg chg="add mod">
          <ac:chgData name="Josiel da Silva Queiroz Junior" userId="de6d80c6-e3ff-4e25-9513-4eb4b795f4f0" providerId="ADAL" clId="{43908AC5-7939-E045-A1CE-7C6116645DE4}" dt="2024-05-08T18:27:51.921" v="854" actId="1076"/>
          <ac:grpSpMkLst>
            <pc:docMk/>
            <pc:sldMk cId="4125204933" sldId="282"/>
            <ac:grpSpMk id="5" creationId="{0D7FA4C7-53EF-0652-907F-3D2AA58D7595}"/>
          </ac:grpSpMkLst>
        </pc:grpChg>
        <pc:graphicFrameChg chg="del">
          <ac:chgData name="Josiel da Silva Queiroz Junior" userId="de6d80c6-e3ff-4e25-9513-4eb4b795f4f0" providerId="ADAL" clId="{43908AC5-7939-E045-A1CE-7C6116645DE4}" dt="2024-05-08T18:20:55.921" v="737" actId="478"/>
          <ac:graphicFrameMkLst>
            <pc:docMk/>
            <pc:sldMk cId="4125204933" sldId="282"/>
            <ac:graphicFrameMk id="37" creationId="{45745E20-2EB4-B4E6-00A8-1ABE006A0CA4}"/>
          </ac:graphicFrameMkLst>
        </pc:graphicFrameChg>
      </pc:sldChg>
      <pc:sldChg chg="addSp delSp modSp add mod ord">
        <pc:chgData name="Josiel da Silva Queiroz Junior" userId="de6d80c6-e3ff-4e25-9513-4eb4b795f4f0" providerId="ADAL" clId="{43908AC5-7939-E045-A1CE-7C6116645DE4}" dt="2024-05-08T21:44:16.600" v="930" actId="14100"/>
        <pc:sldMkLst>
          <pc:docMk/>
          <pc:sldMk cId="883684135" sldId="283"/>
        </pc:sldMkLst>
        <pc:spChg chg="add mod">
          <ac:chgData name="Josiel da Silva Queiroz Junior" userId="de6d80c6-e3ff-4e25-9513-4eb4b795f4f0" providerId="ADAL" clId="{43908AC5-7939-E045-A1CE-7C6116645DE4}" dt="2024-05-08T18:33:38.424" v="877" actId="2711"/>
          <ac:spMkLst>
            <pc:docMk/>
            <pc:sldMk cId="883684135" sldId="283"/>
            <ac:spMk id="3" creationId="{8C31CB01-F8D0-7B87-3595-7992482D628C}"/>
          </ac:spMkLst>
        </pc:spChg>
        <pc:spChg chg="mod">
          <ac:chgData name="Josiel da Silva Queiroz Junior" userId="de6d80c6-e3ff-4e25-9513-4eb4b795f4f0" providerId="ADAL" clId="{43908AC5-7939-E045-A1CE-7C6116645DE4}" dt="2024-05-08T21:44:16.600" v="930" actId="14100"/>
          <ac:spMkLst>
            <pc:docMk/>
            <pc:sldMk cId="883684135" sldId="283"/>
            <ac:spMk id="29" creationId="{1434CA50-7C4B-D587-CB11-97E2D13E0E23}"/>
          </ac:spMkLst>
        </pc:spChg>
        <pc:graphicFrameChg chg="del">
          <ac:chgData name="Josiel da Silva Queiroz Junior" userId="de6d80c6-e3ff-4e25-9513-4eb4b795f4f0" providerId="ADAL" clId="{43908AC5-7939-E045-A1CE-7C6116645DE4}" dt="2024-05-08T18:33:23.717" v="871" actId="478"/>
          <ac:graphicFrameMkLst>
            <pc:docMk/>
            <pc:sldMk cId="883684135" sldId="283"/>
            <ac:graphicFrameMk id="37" creationId="{45745E20-2EB4-B4E6-00A8-1ABE006A0CA4}"/>
          </ac:graphicFrameMkLst>
        </pc:graphicFrameChg>
      </pc:sldChg>
      <pc:sldChg chg="add del">
        <pc:chgData name="Josiel da Silva Queiroz Junior" userId="de6d80c6-e3ff-4e25-9513-4eb4b795f4f0" providerId="ADAL" clId="{43908AC5-7939-E045-A1CE-7C6116645DE4}" dt="2024-05-08T18:21:19.607" v="750"/>
        <pc:sldMkLst>
          <pc:docMk/>
          <pc:sldMk cId="1551071011" sldId="283"/>
        </pc:sldMkLst>
      </pc:sldChg>
      <pc:sldChg chg="addSp delSp modSp add mod">
        <pc:chgData name="Josiel da Silva Queiroz Junior" userId="de6d80c6-e3ff-4e25-9513-4eb4b795f4f0" providerId="ADAL" clId="{43908AC5-7939-E045-A1CE-7C6116645DE4}" dt="2024-05-08T18:36:11.487" v="915" actId="1076"/>
        <pc:sldMkLst>
          <pc:docMk/>
          <pc:sldMk cId="2056333710" sldId="284"/>
        </pc:sldMkLst>
        <pc:spChg chg="del">
          <ac:chgData name="Josiel da Silva Queiroz Junior" userId="de6d80c6-e3ff-4e25-9513-4eb4b795f4f0" providerId="ADAL" clId="{43908AC5-7939-E045-A1CE-7C6116645DE4}" dt="2024-05-08T18:34:06.540" v="879" actId="478"/>
          <ac:spMkLst>
            <pc:docMk/>
            <pc:sldMk cId="2056333710" sldId="284"/>
            <ac:spMk id="3" creationId="{2403D40C-A265-433A-63EC-DAB8A50D4A65}"/>
          </ac:spMkLst>
        </pc:spChg>
        <pc:spChg chg="mod">
          <ac:chgData name="Josiel da Silva Queiroz Junior" userId="de6d80c6-e3ff-4e25-9513-4eb4b795f4f0" providerId="ADAL" clId="{43908AC5-7939-E045-A1CE-7C6116645DE4}" dt="2024-05-08T18:35:23.332" v="906" actId="14100"/>
          <ac:spMkLst>
            <pc:docMk/>
            <pc:sldMk cId="2056333710" sldId="284"/>
            <ac:spMk id="4" creationId="{9BA2FC23-D499-BAF1-860B-35732C72BEEB}"/>
          </ac:spMkLst>
        </pc:spChg>
        <pc:spChg chg="add del mod">
          <ac:chgData name="Josiel da Silva Queiroz Junior" userId="de6d80c6-e3ff-4e25-9513-4eb4b795f4f0" providerId="ADAL" clId="{43908AC5-7939-E045-A1CE-7C6116645DE4}" dt="2024-05-08T18:34:11.705" v="880" actId="478"/>
          <ac:spMkLst>
            <pc:docMk/>
            <pc:sldMk cId="2056333710" sldId="284"/>
            <ac:spMk id="9" creationId="{9663ABEC-735B-53B7-3C31-C5801B857E32}"/>
          </ac:spMkLst>
        </pc:spChg>
        <pc:spChg chg="mod">
          <ac:chgData name="Josiel da Silva Queiroz Junior" userId="de6d80c6-e3ff-4e25-9513-4eb4b795f4f0" providerId="ADAL" clId="{43908AC5-7939-E045-A1CE-7C6116645DE4}" dt="2024-05-08T18:35:47.286" v="911" actId="1076"/>
          <ac:spMkLst>
            <pc:docMk/>
            <pc:sldMk cId="2056333710" sldId="284"/>
            <ac:spMk id="29" creationId="{1434CA50-7C4B-D587-CB11-97E2D13E0E23}"/>
          </ac:spMkLst>
        </pc:spChg>
        <pc:grpChg chg="del">
          <ac:chgData name="Josiel da Silva Queiroz Junior" userId="de6d80c6-e3ff-4e25-9513-4eb4b795f4f0" providerId="ADAL" clId="{43908AC5-7939-E045-A1CE-7C6116645DE4}" dt="2024-05-08T18:34:13.297" v="881" actId="478"/>
          <ac:grpSpMkLst>
            <pc:docMk/>
            <pc:sldMk cId="2056333710" sldId="284"/>
            <ac:grpSpMk id="5" creationId="{0D7FA4C7-53EF-0652-907F-3D2AA58D7595}"/>
          </ac:grpSpMkLst>
        </pc:grpChg>
        <pc:picChg chg="add mod">
          <ac:chgData name="Josiel da Silva Queiroz Junior" userId="de6d80c6-e3ff-4e25-9513-4eb4b795f4f0" providerId="ADAL" clId="{43908AC5-7939-E045-A1CE-7C6116645DE4}" dt="2024-05-08T18:36:11.487" v="915" actId="1076"/>
          <ac:picMkLst>
            <pc:docMk/>
            <pc:sldMk cId="2056333710" sldId="284"/>
            <ac:picMk id="11" creationId="{4F346B60-5807-A318-97AF-8C0867870AA4}"/>
          </ac:picMkLst>
        </pc:picChg>
        <pc:picChg chg="del">
          <ac:chgData name="Josiel da Silva Queiroz Junior" userId="de6d80c6-e3ff-4e25-9513-4eb4b795f4f0" providerId="ADAL" clId="{43908AC5-7939-E045-A1CE-7C6116645DE4}" dt="2024-05-08T18:35:41.021" v="910" actId="478"/>
          <ac:picMkLst>
            <pc:docMk/>
            <pc:sldMk cId="2056333710" sldId="284"/>
            <ac:picMk id="20" creationId="{D0F9198C-48B0-6B18-BF7E-58E4CB2DD91F}"/>
          </ac:picMkLst>
        </pc:picChg>
      </pc:sldChg>
      <pc:sldChg chg="addSp delSp modSp add del mod">
        <pc:chgData name="Josiel da Silva Queiroz Junior" userId="de6d80c6-e3ff-4e25-9513-4eb4b795f4f0" providerId="ADAL" clId="{43908AC5-7939-E045-A1CE-7C6116645DE4}" dt="2024-05-08T21:45:00.060" v="934"/>
        <pc:sldMkLst>
          <pc:docMk/>
          <pc:sldMk cId="436255431" sldId="286"/>
        </pc:sldMkLst>
        <pc:spChg chg="add del mod">
          <ac:chgData name="Josiel da Silva Queiroz Junior" userId="de6d80c6-e3ff-4e25-9513-4eb4b795f4f0" providerId="ADAL" clId="{43908AC5-7939-E045-A1CE-7C6116645DE4}" dt="2024-05-08T21:44:59.435" v="933" actId="478"/>
          <ac:spMkLst>
            <pc:docMk/>
            <pc:sldMk cId="436255431" sldId="286"/>
            <ac:spMk id="3" creationId="{BC9E3FCF-05D8-895F-56B0-46A7E218C790}"/>
          </ac:spMkLst>
        </pc:spChg>
        <pc:graphicFrameChg chg="add del">
          <ac:chgData name="Josiel da Silva Queiroz Junior" userId="de6d80c6-e3ff-4e25-9513-4eb4b795f4f0" providerId="ADAL" clId="{43908AC5-7939-E045-A1CE-7C6116645DE4}" dt="2024-05-08T21:44:59.435" v="933" actId="478"/>
          <ac:graphicFrameMkLst>
            <pc:docMk/>
            <pc:sldMk cId="436255431" sldId="286"/>
            <ac:graphicFrameMk id="37" creationId="{45745E20-2EB4-B4E6-00A8-1ABE006A0CA4}"/>
          </ac:graphicFrameMkLst>
        </pc:graphicFrameChg>
      </pc:sldChg>
    </pc:docChg>
  </pc:docChgLst>
  <pc:docChgLst>
    <pc:chgData name="Alex Luciano Cardoso" userId="S::alex.luciano@pucpr.edu.br::42baf43a-1006-4442-a709-1fe7c2526315" providerId="AD" clId="Web-{CBC77A5A-883E-58C7-1892-713F593310C6}"/>
    <pc:docChg chg="modSld">
      <pc:chgData name="Alex Luciano Cardoso" userId="S::alex.luciano@pucpr.edu.br::42baf43a-1006-4442-a709-1fe7c2526315" providerId="AD" clId="Web-{CBC77A5A-883E-58C7-1892-713F593310C6}" dt="2023-06-10T13:30:18.913" v="1" actId="20577"/>
      <pc:docMkLst>
        <pc:docMk/>
      </pc:docMkLst>
      <pc:sldChg chg="modSp">
        <pc:chgData name="Alex Luciano Cardoso" userId="S::alex.luciano@pucpr.edu.br::42baf43a-1006-4442-a709-1fe7c2526315" providerId="AD" clId="Web-{CBC77A5A-883E-58C7-1892-713F593310C6}" dt="2023-06-10T13:30:18.913" v="1" actId="20577"/>
        <pc:sldMkLst>
          <pc:docMk/>
          <pc:sldMk cId="1295590937" sldId="266"/>
        </pc:sldMkLst>
        <pc:spChg chg="mod">
          <ac:chgData name="Alex Luciano Cardoso" userId="S::alex.luciano@pucpr.edu.br::42baf43a-1006-4442-a709-1fe7c2526315" providerId="AD" clId="Web-{CBC77A5A-883E-58C7-1892-713F593310C6}" dt="2023-06-10T13:30:18.913" v="1" actId="20577"/>
          <ac:spMkLst>
            <pc:docMk/>
            <pc:sldMk cId="1295590937" sldId="266"/>
            <ac:spMk id="14" creationId="{197CC9AE-D94D-FC9F-A946-45F0C475065C}"/>
          </ac:spMkLst>
        </pc:spChg>
      </pc:sldChg>
    </pc:docChg>
  </pc:docChgLst>
  <pc:docChgLst>
    <pc:chgData name="Anabelly Sthephany Paiva Montibeller" userId="S::montibeller.anabelly@pucpr.edu.br::8f22005e-16d9-4407-b3c4-291181ca9e54" providerId="AD" clId="Web-{1B683185-DF4C-A2F4-ABBA-1851C187EE73}"/>
    <pc:docChg chg="modSld">
      <pc:chgData name="Anabelly Sthephany Paiva Montibeller" userId="S::montibeller.anabelly@pucpr.edu.br::8f22005e-16d9-4407-b3c4-291181ca9e54" providerId="AD" clId="Web-{1B683185-DF4C-A2F4-ABBA-1851C187EE73}" dt="2024-05-08T19:14:25.137" v="62" actId="20577"/>
      <pc:docMkLst>
        <pc:docMk/>
      </pc:docMkLst>
      <pc:sldChg chg="modSp">
        <pc:chgData name="Anabelly Sthephany Paiva Montibeller" userId="S::montibeller.anabelly@pucpr.edu.br::8f22005e-16d9-4407-b3c4-291181ca9e54" providerId="AD" clId="Web-{1B683185-DF4C-A2F4-ABBA-1851C187EE73}" dt="2024-05-08T19:14:25.137" v="62" actId="20577"/>
        <pc:sldMkLst>
          <pc:docMk/>
          <pc:sldMk cId="883684135" sldId="283"/>
        </pc:sldMkLst>
        <pc:spChg chg="mod">
          <ac:chgData name="Anabelly Sthephany Paiva Montibeller" userId="S::montibeller.anabelly@pucpr.edu.br::8f22005e-16d9-4407-b3c4-291181ca9e54" providerId="AD" clId="Web-{1B683185-DF4C-A2F4-ABBA-1851C187EE73}" dt="2024-05-08T19:14:25.137" v="62" actId="20577"/>
          <ac:spMkLst>
            <pc:docMk/>
            <pc:sldMk cId="883684135" sldId="283"/>
            <ac:spMk id="29" creationId="{1434CA50-7C4B-D587-CB11-97E2D13E0E23}"/>
          </ac:spMkLst>
        </pc:spChg>
        <pc:picChg chg="mod">
          <ac:chgData name="Anabelly Sthephany Paiva Montibeller" userId="S::montibeller.anabelly@pucpr.edu.br::8f22005e-16d9-4407-b3c4-291181ca9e54" providerId="AD" clId="Web-{1B683185-DF4C-A2F4-ABBA-1851C187EE73}" dt="2024-05-08T19:14:11.246" v="29"/>
          <ac:picMkLst>
            <pc:docMk/>
            <pc:sldMk cId="883684135" sldId="283"/>
            <ac:picMk id="20" creationId="{D0F9198C-48B0-6B18-BF7E-58E4CB2DD91F}"/>
          </ac:picMkLst>
        </pc:picChg>
      </pc:sldChg>
    </pc:docChg>
  </pc:docChgLst>
  <pc:docChgLst>
    <pc:chgData name="Anabelly Sthephany Paiva Montibeller" userId="S::montibeller.anabelly@pucpr.edu.br::8f22005e-16d9-4407-b3c4-291181ca9e54" providerId="AD" clId="Web-{5495623A-9331-D470-1993-38CCE3085998}"/>
    <pc:docChg chg="modSld">
      <pc:chgData name="Anabelly Sthephany Paiva Montibeller" userId="S::montibeller.anabelly@pucpr.edu.br::8f22005e-16d9-4407-b3c4-291181ca9e54" providerId="AD" clId="Web-{5495623A-9331-D470-1993-38CCE3085998}" dt="2024-05-08T19:26:25.970" v="46"/>
      <pc:docMkLst>
        <pc:docMk/>
      </pc:docMkLst>
      <pc:sldChg chg="addSp delSp modSp">
        <pc:chgData name="Anabelly Sthephany Paiva Montibeller" userId="S::montibeller.anabelly@pucpr.edu.br::8f22005e-16d9-4407-b3c4-291181ca9e54" providerId="AD" clId="Web-{5495623A-9331-D470-1993-38CCE3085998}" dt="2024-05-08T19:26:25.970" v="46"/>
        <pc:sldMkLst>
          <pc:docMk/>
          <pc:sldMk cId="883684135" sldId="283"/>
        </pc:sldMkLst>
        <pc:spChg chg="mod">
          <ac:chgData name="Anabelly Sthephany Paiva Montibeller" userId="S::montibeller.anabelly@pucpr.edu.br::8f22005e-16d9-4407-b3c4-291181ca9e54" providerId="AD" clId="Web-{5495623A-9331-D470-1993-38CCE3085998}" dt="2024-05-08T19:23:44.934" v="11" actId="14100"/>
          <ac:spMkLst>
            <pc:docMk/>
            <pc:sldMk cId="883684135" sldId="283"/>
            <ac:spMk id="3" creationId="{8C31CB01-F8D0-7B87-3595-7992482D628C}"/>
          </ac:spMkLst>
        </pc:spChg>
        <pc:picChg chg="add del mod">
          <ac:chgData name="Anabelly Sthephany Paiva Montibeller" userId="S::montibeller.anabelly@pucpr.edu.br::8f22005e-16d9-4407-b3c4-291181ca9e54" providerId="AD" clId="Web-{5495623A-9331-D470-1993-38CCE3085998}" dt="2024-05-08T19:24:12.997" v="24"/>
          <ac:picMkLst>
            <pc:docMk/>
            <pc:sldMk cId="883684135" sldId="283"/>
            <ac:picMk id="2" creationId="{97D695A3-7E20-D2F3-96B3-700B4D960513}"/>
          </ac:picMkLst>
        </pc:picChg>
        <pc:picChg chg="add mod modCrop">
          <ac:chgData name="Anabelly Sthephany Paiva Montibeller" userId="S::montibeller.anabelly@pucpr.edu.br::8f22005e-16d9-4407-b3c4-291181ca9e54" providerId="AD" clId="Web-{5495623A-9331-D470-1993-38CCE3085998}" dt="2024-05-08T19:26:01.735" v="42"/>
          <ac:picMkLst>
            <pc:docMk/>
            <pc:sldMk cId="883684135" sldId="283"/>
            <ac:picMk id="5" creationId="{2978A9C5-C82B-D165-92E5-FBB1EFFBC7D2}"/>
          </ac:picMkLst>
        </pc:picChg>
        <pc:picChg chg="mod modCrop">
          <ac:chgData name="Anabelly Sthephany Paiva Montibeller" userId="S::montibeller.anabelly@pucpr.edu.br::8f22005e-16d9-4407-b3c4-291181ca9e54" providerId="AD" clId="Web-{5495623A-9331-D470-1993-38CCE3085998}" dt="2024-05-08T19:26:25.970" v="46"/>
          <ac:picMkLst>
            <pc:docMk/>
            <pc:sldMk cId="883684135" sldId="283"/>
            <ac:picMk id="20" creationId="{D0F9198C-48B0-6B18-BF7E-58E4CB2DD91F}"/>
          </ac:picMkLst>
        </pc:picChg>
      </pc:sldChg>
      <pc:sldChg chg="modSp">
        <pc:chgData name="Anabelly Sthephany Paiva Montibeller" userId="S::montibeller.anabelly@pucpr.edu.br::8f22005e-16d9-4407-b3c4-291181ca9e54" providerId="AD" clId="Web-{5495623A-9331-D470-1993-38CCE3085998}" dt="2024-05-08T19:12:51.662" v="8" actId="20577"/>
        <pc:sldMkLst>
          <pc:docMk/>
          <pc:sldMk cId="2056333710" sldId="284"/>
        </pc:sldMkLst>
        <pc:spChg chg="mod">
          <ac:chgData name="Anabelly Sthephany Paiva Montibeller" userId="S::montibeller.anabelly@pucpr.edu.br::8f22005e-16d9-4407-b3c4-291181ca9e54" providerId="AD" clId="Web-{5495623A-9331-D470-1993-38CCE3085998}" dt="2024-05-08T19:12:51.662" v="8" actId="20577"/>
          <ac:spMkLst>
            <pc:docMk/>
            <pc:sldMk cId="2056333710" sldId="284"/>
            <ac:spMk id="29" creationId="{1434CA50-7C4B-D587-CB11-97E2D13E0E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/>
              <a:t>Desastres Naturais – dados do </a:t>
            </a:r>
            <a:r>
              <a:rPr lang="en-US"/>
              <a:t>Centro Nacional de Monitoramento e Alertas de Desastres Naturais (Cemaden)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Catástrofes</c:v>
                </c:pt>
                <c:pt idx="1">
                  <c:v>Alertas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1161</c:v>
                </c:pt>
                <c:pt idx="1">
                  <c:v>3425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B-2649-8216-1676314081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Hidrológicos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Catástrofes</c:v>
                </c:pt>
                <c:pt idx="1">
                  <c:v>Alertas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716</c:v>
                </c:pt>
                <c:pt idx="1">
                  <c:v>1813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5B-2649-8216-1676314081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Geológicos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Catástrofes</c:v>
                </c:pt>
                <c:pt idx="1">
                  <c:v>Alertas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445</c:v>
                </c:pt>
                <c:pt idx="1">
                  <c:v>1612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5B-2649-8216-1676314081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86256320"/>
        <c:axId val="486149824"/>
        <c:axId val="0"/>
      </c:bar3DChart>
      <c:catAx>
        <c:axId val="48625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486149824"/>
        <c:crosses val="autoZero"/>
        <c:auto val="1"/>
        <c:lblAlgn val="ctr"/>
        <c:lblOffset val="100"/>
        <c:noMultiLvlLbl val="0"/>
      </c:catAx>
      <c:valAx>
        <c:axId val="48614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486256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/>
              <a:t>Desastres Naturais – dados do </a:t>
            </a:r>
            <a:r>
              <a:rPr lang="en-US"/>
              <a:t>Centro Nacional de Monitoramento e Alertas de Desastres Naturais (Cemaden)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Hidrológicos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Mortes</c:v>
                </c:pt>
                <c:pt idx="1">
                  <c:v>Desabrigados</c:v>
                </c:pt>
                <c:pt idx="2">
                  <c:v>Pessoas feridas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 formatCode="General">
                  <c:v>132</c:v>
                </c:pt>
                <c:pt idx="1">
                  <c:v>74000</c:v>
                </c:pt>
                <c:pt idx="2">
                  <c:v>9263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B-2649-8216-167631408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6256320"/>
        <c:axId val="486149824"/>
        <c:axId val="0"/>
      </c:bar3DChart>
      <c:catAx>
        <c:axId val="48625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486149824"/>
        <c:crosses val="autoZero"/>
        <c:auto val="1"/>
        <c:lblAlgn val="ctr"/>
        <c:lblOffset val="100"/>
        <c:noMultiLvlLbl val="0"/>
      </c:catAx>
      <c:valAx>
        <c:axId val="486149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486256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3DE58-0BF9-524D-B855-2D6FDDF2F8C0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1978-6630-FC41-82BC-B8BC96068B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5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4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79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6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0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1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1978-6630-FC41-82BC-B8BC96068B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F53F-F289-B933-C5C6-495B3AB6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96FFB-8994-7314-EEA2-FFA78D41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5339B-86F8-FCA2-47A0-F36933E6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E5109-4E38-6CFE-AD35-AE15976E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FFC52-F52D-EAD4-E2AD-14630736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2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47A3C-14D1-C10C-B2AC-F24B6D7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C2D8CC-067B-8174-9F75-DF0A97CA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F1308-F28C-35F1-5001-0EEA8141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73883-1C31-6DDA-406C-9569CCEB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F6D3E-7406-C1D1-2CCB-0357133E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7ECD3-EF85-C379-EBFE-EECAE229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926D4-90C8-CD3E-DBCE-8A789978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F9573-B725-24DE-E69A-E400F386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B453A-4B8D-02E9-8E46-4D0A01C7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AD1B6-7FC7-8C90-7C7B-590A61A7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9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7AF51-5E1D-947F-1755-7C75A8B5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C8425-31F2-B61B-656B-0DA21D4B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16050-60C0-A2FA-6CE1-DF180B73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357319-8FEA-0A78-E88D-2F7347B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03787-4685-4188-134A-14138AB2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8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6873-2462-F6C1-D6DF-305E88EE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A2E71-E44B-0C42-A556-A4D34132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E3AAE-0220-3A75-7998-B35A65F3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E865-936A-42F5-C48C-57CDAFF2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D311B-D242-0885-F6A6-F9A187AF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5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B3A8-FE73-E978-9668-7268E84D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DC9BC-B49D-7D97-DF89-C3EBF2FD8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B1567-3F33-1A9F-BC9D-86F48365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0BDFA-369C-E8CC-FAB6-6E46B45D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AC1A6-4A9D-D411-8B62-06CA8013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E4C82-204D-E4FF-B218-F71013B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8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47B5F-08C6-AA9F-8612-304D2736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9F36A-422F-8644-0E90-0931DBEF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E4EE2-8A6F-8FE1-15C3-7855BC84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E5F143-168D-96A8-3FE2-C77A16DB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10B46E-8F0A-2B20-12D6-8CF5F4E63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348B42-81CD-63F7-BD30-B6245CC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FB602E-5294-CC78-69B9-9158F2E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DE43AB-E882-A0F4-E669-0CEA79F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8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1505-DABC-75AB-A808-772D08AA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1614ED-4E08-1993-A712-071D224A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3A2B4C-CEAA-6117-1B4F-92D374EE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A1F014-A86D-A79D-2126-614E410D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02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838675-2D3A-19D6-CD83-A0D5A107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5B727A-74C8-1BD5-55A7-90405FA6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C39ECB-0044-CD38-D377-3CA2CA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1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511F-8888-5801-806B-E3F85693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390BD-C178-5568-5ED3-14B57D3A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5E6C43-B7E4-A3B8-DB6C-100398EA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06F8AF-EC31-7CEB-5321-122320C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EFFFD-BED1-9ADB-99F4-B2ECD2AE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0DC738-7F8A-3F8A-09AB-FECBC66F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5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B8915-55BA-5DEC-C312-F91AA1F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F0D123-8643-E701-8531-BD73DBD59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ABBB1-B950-242E-7B48-45E2F0D8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861E33-C170-BED5-4369-390737FD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ED9BB-E3FA-EC76-C80F-498237F2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B1D9E-0899-5000-38B2-1D71752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2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45323F-94A3-6DC9-C424-224B26C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ACB05-4A07-2271-2AA2-29A20EBE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BDEBE-49A7-F261-06EB-1B073248D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2765-ED14-E74D-9C66-D6D118D89F8E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9674B-EF0E-B0FF-7A30-B055F40DB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8D4AF-E2DB-6B98-1062-54B09ACF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AF29-004B-EF44-B9E9-9E1B72539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18770D8-F3EB-9FF5-DF59-591D8F89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655721"/>
            <a:ext cx="10539663" cy="5546558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0F9198C-48B0-6B18-BF7E-58E4CB2DD9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549" t="-11842" r="3827" b="-5090"/>
          <a:stretch/>
        </p:blipFill>
        <p:spPr>
          <a:xfrm>
            <a:off x="8674367" y="1150722"/>
            <a:ext cx="6366875" cy="4182234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62" y="2731713"/>
            <a:ext cx="4012514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  <a:ea typeface="Calibri Light"/>
                <a:cs typeface="Calibri Light"/>
              </a:rPr>
              <a:t>Quem somos ?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2978A9C5-C82B-D165-92E5-FBB1EFFBC7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-2550" t="2372" r="60797" b="-314"/>
          <a:stretch/>
        </p:blipFill>
        <p:spPr>
          <a:xfrm>
            <a:off x="8676222" y="1679575"/>
            <a:ext cx="2689964" cy="35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413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655721"/>
            <a:ext cx="10539663" cy="5546558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581" y="2922213"/>
            <a:ext cx="5260042" cy="1009651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000000"/>
                </a:solidFill>
                <a:latin typeface="Century Gothic"/>
              </a:rPr>
              <a:t>Nossa missão, visão e valores</a:t>
            </a:r>
            <a:endParaRPr lang="pt-BR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A4E3DB1-1C83-9D10-0FC4-828CDC334B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549" t="-11842" r="3827" b="-5090"/>
          <a:stretch/>
        </p:blipFill>
        <p:spPr>
          <a:xfrm>
            <a:off x="-3495221" y="1150722"/>
            <a:ext cx="6366875" cy="4182234"/>
          </a:xfrm>
          <a:prstGeom prst="rect">
            <a:avLst/>
          </a:prstGeom>
        </p:spPr>
      </p:pic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F4E4D4C-D3BE-C2EA-C6FD-6334DB3858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64787" t="-11515" r="-1721" b="-5413"/>
          <a:stretch/>
        </p:blipFill>
        <p:spPr>
          <a:xfrm>
            <a:off x="827890" y="1157361"/>
            <a:ext cx="2381999" cy="41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474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655721"/>
            <a:ext cx="10539663" cy="5546558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5" y="703448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rgbClr val="000000"/>
                </a:solidFill>
                <a:latin typeface="Century Gothic" panose="020B0502020202020204" pitchFamily="34" charset="0"/>
              </a:rPr>
              <a:t>2023 - Maior número de desastres naturais</a:t>
            </a:r>
          </a:p>
        </p:txBody>
      </p: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45745E20-2EB4-B4E6-00A8-1ABE006A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514293"/>
              </p:ext>
            </p:extLst>
          </p:nvPr>
        </p:nvGraphicFramePr>
        <p:xfrm>
          <a:off x="1198147" y="1667386"/>
          <a:ext cx="9794688" cy="441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6252474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655721"/>
            <a:ext cx="10539663" cy="5546558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1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0F9198C-48B0-6B18-BF7E-58E4CB2DD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210" y="5204655"/>
            <a:ext cx="1201137" cy="678904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Century Gothic" panose="020B0502020202020204" pitchFamily="34" charset="0"/>
              </a:rPr>
              <a:t>2023 - Maior número de desastres naturais</a:t>
            </a:r>
          </a:p>
        </p:txBody>
      </p: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45745E20-2EB4-B4E6-00A8-1ABE006A0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989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6420567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655721"/>
            <a:ext cx="10539663" cy="5546558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0F9198C-48B0-6B18-BF7E-58E4CB2DD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210" y="5204655"/>
            <a:ext cx="1201137" cy="678904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96328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pt-BR" sz="4800">
                <a:latin typeface="Century Gothic" panose="020B0502020202020204" pitchFamily="34" charset="0"/>
              </a:rPr>
              <a:t>Tempo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D40C-A265-433A-63EC-DAB8A50D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764" y="1972936"/>
            <a:ext cx="7860467" cy="2139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pt-BR" sz="2400">
                <a:latin typeface="Century Gothic" panose="020B0502020202020204" pitchFamily="34" charset="0"/>
              </a:rPr>
              <a:t>O monitoramento e análise de prevenção de incidentes é capaz de aumentar esse tempo em função da execução de medidas protetivas.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7FA4C7-53EF-0652-907F-3D2AA58D7595}"/>
              </a:ext>
            </a:extLst>
          </p:cNvPr>
          <p:cNvGrpSpPr/>
          <p:nvPr/>
        </p:nvGrpSpPr>
        <p:grpSpPr>
          <a:xfrm>
            <a:off x="3777413" y="4430757"/>
            <a:ext cx="4637170" cy="609602"/>
            <a:chOff x="838455" y="1825624"/>
            <a:chExt cx="4637170" cy="609602"/>
          </a:xfrm>
        </p:grpSpPr>
        <p:sp>
          <p:nvSpPr>
            <p:cNvPr id="6" name="Retângulo Arredondado 7">
              <a:extLst>
                <a:ext uri="{FF2B5EF4-FFF2-40B4-BE49-F238E27FC236}">
                  <a16:creationId xmlns:a16="http://schemas.microsoft.com/office/drawing/2014/main" id="{EF90552D-4F74-D7CF-1673-4ECA2477F332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rgbClr val="3F22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" name="Espaço Reservado para Conteúdo 2">
              <a:extLst>
                <a:ext uri="{FF2B5EF4-FFF2-40B4-BE49-F238E27FC236}">
                  <a16:creationId xmlns:a16="http://schemas.microsoft.com/office/drawing/2014/main" id="{14E52876-648A-9934-C978-DF6B65423362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Kodchasan" pitchFamily="2" charset="-34"/>
                </a:rPr>
                <a:t>“</a:t>
              </a:r>
              <a:r>
                <a:rPr lang="pt-BR" err="1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Kodchasan" pitchFamily="2" charset="-34"/>
                </a:rPr>
                <a:t>X</a:t>
              </a:r>
              <a:r>
                <a:rPr lang="pt-BR">
                  <a:solidFill>
                    <a:schemeClr val="bg1">
                      <a:lumMod val="95000"/>
                    </a:schemeClr>
                  </a:solidFill>
                  <a:latin typeface="Century Gothic" panose="020B0502020202020204" pitchFamily="34" charset="0"/>
                  <a:cs typeface="Kodchasan" pitchFamily="2" charset="-34"/>
                </a:rPr>
                <a:t>” da questão!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20493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ítulo 6">
            <a:extLst>
              <a:ext uri="{FF2B5EF4-FFF2-40B4-BE49-F238E27FC236}">
                <a16:creationId xmlns:a16="http://schemas.microsoft.com/office/drawing/2014/main" id="{B8252AD7-932A-088A-8122-4B945731EA5B}"/>
              </a:ext>
            </a:extLst>
          </p:cNvPr>
          <p:cNvSpPr txBox="1">
            <a:spLocks/>
          </p:cNvSpPr>
          <p:nvPr/>
        </p:nvSpPr>
        <p:spPr>
          <a:xfrm>
            <a:off x="826168" y="337488"/>
            <a:ext cx="1053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>
                <a:solidFill>
                  <a:schemeClr val="bg1"/>
                </a:solidFill>
                <a:latin typeface="Century Gothic" panose="020B0502020202020204" pitchFamily="34" charset="0"/>
                <a:cs typeface="Kodchasan" pitchFamily="2" charset="-34"/>
              </a:rPr>
              <a:t>Equipe</a:t>
            </a:r>
            <a:endParaRPr lang="pt-BR" sz="32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6BB30F-E62E-3F47-1B8B-F19B946BB2B0}"/>
              </a:ext>
            </a:extLst>
          </p:cNvPr>
          <p:cNvGrpSpPr/>
          <p:nvPr/>
        </p:nvGrpSpPr>
        <p:grpSpPr>
          <a:xfrm>
            <a:off x="3777415" y="5293966"/>
            <a:ext cx="4637170" cy="609602"/>
            <a:chOff x="838455" y="1825624"/>
            <a:chExt cx="4637170" cy="609602"/>
          </a:xfrm>
        </p:grpSpPr>
        <p:sp>
          <p:nvSpPr>
            <p:cNvPr id="17" name="Retângulo Arredondado 7">
              <a:extLst>
                <a:ext uri="{FF2B5EF4-FFF2-40B4-BE49-F238E27FC236}">
                  <a16:creationId xmlns:a16="http://schemas.microsoft.com/office/drawing/2014/main" id="{FC5C9AC1-82E6-66FD-6D1C-71BA90B5A4A7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spaço Reservado para Conteúdo 2">
              <a:extLst>
                <a:ext uri="{FF2B5EF4-FFF2-40B4-BE49-F238E27FC236}">
                  <a16:creationId xmlns:a16="http://schemas.microsoft.com/office/drawing/2014/main" id="{5DC9D087-5F26-1529-53C5-2A8DE1578AA4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 sz="1800">
                  <a:latin typeface="Century Gothic" panose="020B0502020202020204" pitchFamily="34" charset="0"/>
                  <a:cs typeface="Kodchasan" pitchFamily="2" charset="-34"/>
                </a:rPr>
                <a:t>Matheus Enrique Alves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0AC083-AD6D-2DEB-28D5-66C7A4D8370F}"/>
              </a:ext>
            </a:extLst>
          </p:cNvPr>
          <p:cNvGrpSpPr/>
          <p:nvPr/>
        </p:nvGrpSpPr>
        <p:grpSpPr>
          <a:xfrm>
            <a:off x="3789447" y="2000539"/>
            <a:ext cx="4637170" cy="609602"/>
            <a:chOff x="838455" y="1825624"/>
            <a:chExt cx="4637170" cy="609602"/>
          </a:xfrm>
        </p:grpSpPr>
        <p:sp>
          <p:nvSpPr>
            <p:cNvPr id="32" name="Retângulo Arredondado 7">
              <a:extLst>
                <a:ext uri="{FF2B5EF4-FFF2-40B4-BE49-F238E27FC236}">
                  <a16:creationId xmlns:a16="http://schemas.microsoft.com/office/drawing/2014/main" id="{9298E673-D0DC-226C-5A4B-266C6ADB2643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spaço Reservado para Conteúdo 2">
              <a:extLst>
                <a:ext uri="{FF2B5EF4-FFF2-40B4-BE49-F238E27FC236}">
                  <a16:creationId xmlns:a16="http://schemas.microsoft.com/office/drawing/2014/main" id="{952F59B5-AE3A-E87E-8BD3-46CC2CE50FE6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 sz="1800">
                  <a:latin typeface="Century Gothic" panose="020B0502020202020204" pitchFamily="34" charset="0"/>
                  <a:cs typeface="Kodchasan" pitchFamily="2" charset="-34"/>
                </a:rPr>
                <a:t>Anabelly Montibeller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15D20A-EABD-F918-9F7D-1F83912D2BE0}"/>
              </a:ext>
            </a:extLst>
          </p:cNvPr>
          <p:cNvGrpSpPr/>
          <p:nvPr/>
        </p:nvGrpSpPr>
        <p:grpSpPr>
          <a:xfrm>
            <a:off x="3789447" y="2834868"/>
            <a:ext cx="4637170" cy="609602"/>
            <a:chOff x="838455" y="1825624"/>
            <a:chExt cx="4637170" cy="609602"/>
          </a:xfrm>
        </p:grpSpPr>
        <p:sp>
          <p:nvSpPr>
            <p:cNvPr id="36" name="Retângulo Arredondado 7">
              <a:extLst>
                <a:ext uri="{FF2B5EF4-FFF2-40B4-BE49-F238E27FC236}">
                  <a16:creationId xmlns:a16="http://schemas.microsoft.com/office/drawing/2014/main" id="{485D4B71-7A41-1E14-82C2-63AD834A6395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spaço Reservado para Conteúdo 2">
              <a:extLst>
                <a:ext uri="{FF2B5EF4-FFF2-40B4-BE49-F238E27FC236}">
                  <a16:creationId xmlns:a16="http://schemas.microsoft.com/office/drawing/2014/main" id="{0FF1A20F-BB6C-97F1-7186-360F719B03C4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 sz="1800">
                  <a:latin typeface="Century Gothic" panose="020B0502020202020204" pitchFamily="34" charset="0"/>
                  <a:cs typeface="Kodchasan" pitchFamily="2" charset="-34"/>
                </a:rPr>
                <a:t>João Vitor Antunes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7BF9F1-DBF1-03DB-A1EA-D09D0E681105}"/>
              </a:ext>
            </a:extLst>
          </p:cNvPr>
          <p:cNvGrpSpPr/>
          <p:nvPr/>
        </p:nvGrpSpPr>
        <p:grpSpPr>
          <a:xfrm>
            <a:off x="3777415" y="4479371"/>
            <a:ext cx="4637170" cy="609602"/>
            <a:chOff x="838455" y="1825624"/>
            <a:chExt cx="4637170" cy="609602"/>
          </a:xfrm>
        </p:grpSpPr>
        <p:sp>
          <p:nvSpPr>
            <p:cNvPr id="40" name="Retângulo Arredondado 7">
              <a:extLst>
                <a:ext uri="{FF2B5EF4-FFF2-40B4-BE49-F238E27FC236}">
                  <a16:creationId xmlns:a16="http://schemas.microsoft.com/office/drawing/2014/main" id="{139CB7DB-6F0E-30C8-F3F9-AC8A05B3E189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spaço Reservado para Conteúdo 2">
              <a:extLst>
                <a:ext uri="{FF2B5EF4-FFF2-40B4-BE49-F238E27FC236}">
                  <a16:creationId xmlns:a16="http://schemas.microsoft.com/office/drawing/2014/main" id="{B21EF88F-115D-056A-CC75-F17A8530A0D4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 sz="1800">
                  <a:latin typeface="Century Gothic" panose="020B0502020202020204" pitchFamily="34" charset="0"/>
                  <a:cs typeface="Kodchasan" pitchFamily="2" charset="-34"/>
                </a:rPr>
                <a:t>Mateus Alves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7D712D-533A-0F55-2CBA-6E8643F19A7B}"/>
              </a:ext>
            </a:extLst>
          </p:cNvPr>
          <p:cNvGrpSpPr/>
          <p:nvPr/>
        </p:nvGrpSpPr>
        <p:grpSpPr>
          <a:xfrm>
            <a:off x="3789447" y="3662333"/>
            <a:ext cx="4637170" cy="609602"/>
            <a:chOff x="838455" y="1825624"/>
            <a:chExt cx="4637170" cy="609602"/>
          </a:xfrm>
        </p:grpSpPr>
        <p:sp>
          <p:nvSpPr>
            <p:cNvPr id="43" name="Retângulo Arredondado 7">
              <a:extLst>
                <a:ext uri="{FF2B5EF4-FFF2-40B4-BE49-F238E27FC236}">
                  <a16:creationId xmlns:a16="http://schemas.microsoft.com/office/drawing/2014/main" id="{9B2B1A2B-3BA1-6F5E-385C-80E2F75DA8D6}"/>
                </a:ext>
              </a:extLst>
            </p:cNvPr>
            <p:cNvSpPr/>
            <p:nvPr/>
          </p:nvSpPr>
          <p:spPr>
            <a:xfrm>
              <a:off x="838455" y="1825625"/>
              <a:ext cx="4637170" cy="609601"/>
            </a:xfrm>
            <a:prstGeom prst="roundRect">
              <a:avLst>
                <a:gd name="adj" fmla="val 335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spaço Reservado para Conteúdo 2">
              <a:extLst>
                <a:ext uri="{FF2B5EF4-FFF2-40B4-BE49-F238E27FC236}">
                  <a16:creationId xmlns:a16="http://schemas.microsoft.com/office/drawing/2014/main" id="{323054CC-0E99-A192-3132-83DE81CE7385}"/>
                </a:ext>
              </a:extLst>
            </p:cNvPr>
            <p:cNvSpPr txBox="1">
              <a:spLocks/>
            </p:cNvSpPr>
            <p:nvPr/>
          </p:nvSpPr>
          <p:spPr>
            <a:xfrm>
              <a:off x="934707" y="1825624"/>
              <a:ext cx="4486273" cy="609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t-BR" sz="1800">
                  <a:latin typeface="Century Gothic" panose="020B0502020202020204" pitchFamily="34" charset="0"/>
                  <a:cs typeface="Kodchasan" pitchFamily="2" charset="-34"/>
                </a:rPr>
                <a:t>Josiel Queiroz Jr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400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F97C874-A06C-CBC5-E5C2-E491E4E1D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9BA2FC23-D499-BAF1-860B-35732C72BEEB}"/>
              </a:ext>
            </a:extLst>
          </p:cNvPr>
          <p:cNvSpPr/>
          <p:nvPr/>
        </p:nvSpPr>
        <p:spPr>
          <a:xfrm>
            <a:off x="826168" y="-644577"/>
            <a:ext cx="10539663" cy="5051685"/>
          </a:xfrm>
          <a:prstGeom prst="roundRect">
            <a:avLst>
              <a:gd name="adj" fmla="val 582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1434CA50-7C4B-D587-CB11-97E2D13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053869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pt-BR" sz="4800">
                <a:solidFill>
                  <a:schemeClr val="bg1">
                    <a:lumMod val="95000"/>
                  </a:schemeClr>
                </a:solidFill>
                <a:latin typeface="Century Gothic"/>
              </a:rPr>
              <a:t>Obrigado pela atenção!</a:t>
            </a:r>
          </a:p>
        </p:txBody>
      </p:sp>
      <p:pic>
        <p:nvPicPr>
          <p:cNvPr id="11" name="Picture 10" descr="A blue and purple text on a black background&#10;&#10;Description automatically generated">
            <a:extLst>
              <a:ext uri="{FF2B5EF4-FFF2-40B4-BE49-F238E27FC236}">
                <a16:creationId xmlns:a16="http://schemas.microsoft.com/office/drawing/2014/main" id="{4F346B60-5807-A318-97AF-8C0867870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118" y="794480"/>
            <a:ext cx="4919759" cy="25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33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Widescreen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Century Gothic</vt:lpstr>
      <vt:lpstr>Tema do Office</vt:lpstr>
      <vt:lpstr>PowerPoint Presentation</vt:lpstr>
      <vt:lpstr>Quem somos ?</vt:lpstr>
      <vt:lpstr>Nossa missão, visão e valores</vt:lpstr>
      <vt:lpstr>2023 - Maior número de desastres naturais</vt:lpstr>
      <vt:lpstr>2023 - Maior número de desastres naturais</vt:lpstr>
      <vt:lpstr>Tempo</vt:lpstr>
      <vt:lpstr>PowerPoint Presentation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Josiel da Silva Queiroz Junior</dc:creator>
  <cp:lastModifiedBy>Josiel da Silva Queiroz Junior</cp:lastModifiedBy>
  <cp:revision>3</cp:revision>
  <dcterms:created xsi:type="dcterms:W3CDTF">2023-06-07T05:04:02Z</dcterms:created>
  <dcterms:modified xsi:type="dcterms:W3CDTF">2024-05-08T21:45:01Z</dcterms:modified>
</cp:coreProperties>
</file>