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5" r:id="rId3"/>
    <p:sldId id="274" r:id="rId4"/>
    <p:sldId id="299" r:id="rId5"/>
    <p:sldId id="289" r:id="rId6"/>
    <p:sldId id="290" r:id="rId7"/>
    <p:sldId id="308" r:id="rId8"/>
    <p:sldId id="291" r:id="rId9"/>
    <p:sldId id="292" r:id="rId10"/>
    <p:sldId id="293" r:id="rId11"/>
    <p:sldId id="294" r:id="rId12"/>
    <p:sldId id="28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0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 varScale="1">
        <p:scale>
          <a:sx n="67" d="100"/>
          <a:sy n="67" d="100"/>
        </p:scale>
        <p:origin x="450" y="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3702" y="1275909"/>
        <a:ext cx="1726776" cy="1171597"/>
      </dsp:txXfrm>
    </dsp:sp>
    <dsp:sp modelId="{D88EF221-1E19-407F-A109-45D126E6B0AD}">
      <dsp:nvSpPr>
        <dsp:cNvPr id="0" name=""/>
        <dsp:cNvSpPr/>
      </dsp:nvSpPr>
      <dsp:spPr>
        <a:xfrm>
          <a:off x="227252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3702" y="2711868"/>
        <a:ext cx="1726776" cy="1171597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: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10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9376" y="328498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r>
              <a:rPr lang="pt-BR" dirty="0"/>
              <a:t>– Identificar e descrever os casos de teste para cada build, e</a:t>
            </a:r>
          </a:p>
          <a:p>
            <a:r>
              <a:rPr lang="pt-BR" dirty="0"/>
              <a:t>identificar 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6051" y="1412776"/>
            <a:ext cx="88086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Desenvolvido cenários do caso de uso, de acordo com a</a:t>
            </a:r>
          </a:p>
          <a:p>
            <a:r>
              <a:rPr lang="pt-BR" dirty="0"/>
              <a:t>Estratégia de testes</a:t>
            </a:r>
          </a:p>
          <a:p>
            <a:r>
              <a:rPr lang="pt-BR" dirty="0"/>
              <a:t>• Fluxo normal (dados válidos)</a:t>
            </a:r>
          </a:p>
          <a:p>
            <a:r>
              <a:rPr lang="pt-BR" dirty="0"/>
              <a:t>• Fluxo alternativo</a:t>
            </a:r>
          </a:p>
          <a:p>
            <a:r>
              <a:rPr lang="pt-BR" dirty="0"/>
              <a:t>• Fluxo de exceção (dados inválidos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– Definir entradas e saídas correspondentes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CASCATA</a:t>
            </a:r>
          </a:p>
          <a:p>
            <a:r>
              <a:rPr lang="pt-BR" dirty="0" smtClean="0"/>
              <a:t>• </a:t>
            </a:r>
            <a:r>
              <a:rPr lang="pt-BR" dirty="0"/>
              <a:t>Vantagem</a:t>
            </a:r>
          </a:p>
          <a:p>
            <a:r>
              <a:rPr lang="pt-BR" dirty="0"/>
              <a:t>– Os casos de testes são tipicamente pequenos e simples;</a:t>
            </a:r>
          </a:p>
          <a:p>
            <a:r>
              <a:rPr lang="pt-BR" dirty="0"/>
              <a:t>• Desvantagem</a:t>
            </a:r>
          </a:p>
          <a:p>
            <a:r>
              <a:rPr lang="pt-BR" dirty="0"/>
              <a:t>– Se um caso de teste falhar o teste subsequente pode 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INDEPENDENTE</a:t>
            </a:r>
          </a:p>
          <a:p>
            <a:r>
              <a:rPr lang="pt-BR" dirty="0"/>
              <a:t>• Vantagens</a:t>
            </a:r>
          </a:p>
          <a:p>
            <a:r>
              <a:rPr lang="pt-BR" dirty="0"/>
              <a:t>– Os casos de testes podem ser executados em qualquer ordem;</a:t>
            </a:r>
          </a:p>
          <a:p>
            <a:r>
              <a:rPr lang="pt-BR" dirty="0"/>
              <a:t>– Alto grau de </a:t>
            </a:r>
            <a:r>
              <a:rPr lang="pt-BR" dirty="0" err="1"/>
              <a:t>reusabilidade</a:t>
            </a:r>
            <a:r>
              <a:rPr lang="pt-BR" dirty="0"/>
              <a:t> dos casos de testes.</a:t>
            </a:r>
          </a:p>
          <a:p>
            <a:r>
              <a:rPr lang="pt-BR" dirty="0"/>
              <a:t>• Desvantagens</a:t>
            </a:r>
          </a:p>
          <a:p>
            <a:r>
              <a:rPr lang="pt-BR" dirty="0"/>
              <a:t>– São maiores e mais complexos;</a:t>
            </a:r>
          </a:p>
          <a:p>
            <a:r>
              <a:rPr lang="pt-BR" dirty="0"/>
              <a:t>– São mais difíceis de projetar, criar e manter.</a:t>
            </a:r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1512168"/>
          </a:xfrm>
        </p:spPr>
        <p:txBody>
          <a:bodyPr>
            <a:normAutofit/>
          </a:bodyPr>
          <a:lstStyle/>
          <a:p>
            <a:r>
              <a:rPr lang="pt-BR" dirty="0"/>
              <a:t>Estruturar procedimentos de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7368" y="2321004"/>
            <a:ext cx="8736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Conjunto de passos detalhados que descrevem como o caso de</a:t>
            </a:r>
          </a:p>
          <a:p>
            <a:r>
              <a:rPr lang="pt-BR" dirty="0"/>
              <a:t>teste será executado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– Como (</a:t>
            </a:r>
            <a:r>
              <a:rPr lang="pt-BR" dirty="0" err="1"/>
              <a:t>ex</a:t>
            </a:r>
            <a:r>
              <a:rPr lang="pt-BR" dirty="0"/>
              <a:t>: através de ferramentas de automação de testes,</a:t>
            </a:r>
          </a:p>
          <a:p>
            <a:r>
              <a:rPr lang="pt-BR" dirty="0"/>
              <a:t>scripts, etc.) e quando fornecer os dados de entrada e obter os</a:t>
            </a:r>
          </a:p>
          <a:p>
            <a:r>
              <a:rPr lang="pt-BR" dirty="0"/>
              <a:t>resultados da saída</a:t>
            </a:r>
          </a:p>
          <a:p>
            <a:r>
              <a:rPr lang="pt-BR" dirty="0"/>
              <a:t>– Passos para execução dos testes</a:t>
            </a:r>
          </a:p>
          <a:p>
            <a:r>
              <a:rPr lang="pt-BR" dirty="0"/>
              <a:t>– Forma de avaliação dos </a:t>
            </a:r>
            <a:r>
              <a:rPr lang="pt-BR" dirty="0" smtClean="0"/>
              <a:t>resultados</a:t>
            </a:r>
          </a:p>
          <a:p>
            <a:r>
              <a:rPr lang="pt-BR" dirty="0"/>
              <a:t>– Todas as condições de testes foram identificadas?</a:t>
            </a:r>
          </a:p>
          <a:p>
            <a:r>
              <a:rPr lang="pt-BR" dirty="0"/>
              <a:t>– Os casos de testes satisfazem as condições de teste?</a:t>
            </a:r>
          </a:p>
          <a:p>
            <a:r>
              <a:rPr lang="pt-BR" dirty="0"/>
              <a:t>– A massa de dados é adequada?</a:t>
            </a:r>
          </a:p>
          <a:p>
            <a:r>
              <a:rPr lang="pt-BR" dirty="0"/>
              <a:t>– O volume de dados é suficiente?</a:t>
            </a:r>
          </a:p>
        </p:txBody>
      </p:sp>
    </p:spTree>
    <p:extLst>
      <p:ext uri="{BB962C8B-B14F-4D97-AF65-F5344CB8AC3E}">
        <p14:creationId xmlns:p14="http://schemas.microsoft.com/office/powerpoint/2010/main" val="2243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planilha de </a:t>
            </a:r>
            <a:r>
              <a:rPr lang="pt-BR" dirty="0" smtClean="0"/>
              <a:t>testes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384" y="2136339"/>
            <a:ext cx="8592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Gerar planilha de testes:</a:t>
            </a:r>
          </a:p>
          <a:p>
            <a:r>
              <a:rPr lang="pt-BR" dirty="0"/>
              <a:t>– Nas planilhas devem estar contidos todos os casos de testes que</a:t>
            </a:r>
          </a:p>
          <a:p>
            <a:r>
              <a:rPr lang="pt-BR" dirty="0"/>
              <a:t>serão </a:t>
            </a:r>
            <a:r>
              <a:rPr lang="pt-BR" dirty="0" smtClean="0"/>
              <a:t>executados.</a:t>
            </a:r>
            <a:endParaRPr lang="pt-BR" dirty="0"/>
          </a:p>
          <a:p>
            <a:r>
              <a:rPr lang="pt-BR" dirty="0"/>
              <a:t>– Informações sobre o ciclo de teste são necessários:</a:t>
            </a:r>
          </a:p>
          <a:p>
            <a:r>
              <a:rPr lang="pt-BR" dirty="0"/>
              <a:t>• Versão do Software</a:t>
            </a:r>
          </a:p>
          <a:p>
            <a:r>
              <a:rPr lang="pt-BR" dirty="0"/>
              <a:t>• Data Início e Fim</a:t>
            </a:r>
          </a:p>
          <a:p>
            <a:r>
              <a:rPr lang="pt-BR" dirty="0"/>
              <a:t>• Nome do Testador</a:t>
            </a:r>
          </a:p>
          <a:p>
            <a:r>
              <a:rPr lang="pt-BR" dirty="0"/>
              <a:t>• Casos de testes planejados</a:t>
            </a:r>
          </a:p>
        </p:txBody>
      </p:sp>
    </p:spTree>
    <p:extLst>
      <p:ext uri="{BB962C8B-B14F-4D97-AF65-F5344CB8AC3E}">
        <p14:creationId xmlns:p14="http://schemas.microsoft.com/office/powerpoint/2010/main" val="1306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err="1" smtClean="0"/>
              <a:t>Identicação</a:t>
            </a:r>
            <a:r>
              <a:rPr lang="pt-BR" sz="2000" dirty="0" smtClean="0"/>
              <a:t>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smtClean="0">
                <a:latin typeface="Corbel"/>
              </a:rPr>
              <a:t>Josimar </a:t>
            </a:r>
            <a:r>
              <a:rPr lang="pt-BR" sz="2800" dirty="0" smtClean="0">
                <a:latin typeface="Corbel"/>
              </a:rPr>
              <a:t>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</a:t>
            </a:r>
            <a:r>
              <a:rPr lang="pt-BR" sz="2300" dirty="0" smtClean="0">
                <a:latin typeface="Corbel"/>
              </a:rPr>
              <a:t>:</a:t>
            </a:r>
          </a:p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b="0" i="0" baseline="0" dirty="0" smtClean="0">
                <a:latin typeface="Corbel"/>
              </a:rPr>
              <a:t>O que é</a:t>
            </a:r>
            <a:r>
              <a:rPr lang="pt-BR" sz="2300" b="0" i="0" dirty="0" smtClean="0">
                <a:latin typeface="Corbel"/>
              </a:rPr>
              <a:t> e para que foi desenvolvido?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 smtClean="0"/>
              <a:t>Macro Visão </a:t>
            </a:r>
            <a:r>
              <a:rPr lang="pt-BR" sz="3200" b="1" dirty="0"/>
              <a:t>Funcional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5" y="1901825"/>
            <a:ext cx="8770031" cy="4127500"/>
          </a:xfrm>
        </p:spPr>
      </p:pic>
    </p:spTree>
    <p:extLst>
      <p:ext uri="{BB962C8B-B14F-4D97-AF65-F5344CB8AC3E}">
        <p14:creationId xmlns:p14="http://schemas.microsoft.com/office/powerpoint/2010/main" val="228713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372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endParaRPr lang="pt-BR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dirty="0" smtClean="0">
                          <a:effectLst/>
                        </a:rPr>
                        <a:t>requisitos</a:t>
                      </a:r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impacto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probabilidade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risco avaliado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frequencia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importancia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prioridade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UC001 - Efetuar Login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UC002 - Efetuar pagamento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UC003 - Informar dados do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UC004 - Mostrar dados da consulta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UC005 - Atualizar Cotações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UC006 - Comprar 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UC007 - Realizar DOC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812</Words>
  <Application>Microsoft Office PowerPoint</Application>
  <PresentationFormat>Widescreen</PresentationFormat>
  <Paragraphs>215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Euphemia</vt:lpstr>
      <vt:lpstr>Times New Roman</vt:lpstr>
      <vt:lpstr>Wingdings</vt:lpstr>
      <vt:lpstr>TS103417271</vt:lpstr>
      <vt:lpstr> Projeto SIB</vt:lpstr>
      <vt:lpstr>Equipe do Projeto</vt:lpstr>
      <vt:lpstr>Descrição do Projeto</vt:lpstr>
      <vt:lpstr>Escopo do Projeto</vt:lpstr>
      <vt:lpstr>Plano de Teste</vt:lpstr>
      <vt:lpstr>Macro Visão Funcional </vt:lpstr>
      <vt:lpstr>Identificação dos  requisitos a testar 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Identificar e descrever casos de teste:</vt:lpstr>
      <vt:lpstr>Estruturar procedimentos de teste </vt:lpstr>
      <vt:lpstr>Gerar planilha de testes </vt:lpstr>
      <vt:lpstr>Registro de solicitação de mudanças  </vt:lpstr>
      <vt:lpstr>Apresentação do PowerPoint</vt:lpstr>
      <vt:lpstr>Plano de Gerenciamento de Riscos</vt:lpstr>
      <vt:lpstr>Apêndice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2013-11-28T11:24:33Z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