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65" r:id="rId3"/>
    <p:sldId id="274" r:id="rId4"/>
    <p:sldId id="299" r:id="rId5"/>
    <p:sldId id="289" r:id="rId6"/>
    <p:sldId id="290" r:id="rId7"/>
    <p:sldId id="309" r:id="rId8"/>
    <p:sldId id="308" r:id="rId9"/>
    <p:sldId id="291" r:id="rId10"/>
    <p:sldId id="292" r:id="rId11"/>
    <p:sldId id="293" r:id="rId12"/>
    <p:sldId id="294" r:id="rId13"/>
    <p:sldId id="28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0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916" autoAdjust="0"/>
  </p:normalViewPr>
  <p:slideViewPr>
    <p:cSldViewPr>
      <p:cViewPr varScale="1">
        <p:scale>
          <a:sx n="67" d="100"/>
          <a:sy n="67" d="100"/>
        </p:scale>
        <p:origin x="450" y="6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123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857E7-5C40-4E4D-8F9E-0F40BE240B2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9F144E-5A69-4079-9CFE-833FB141B5B7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>
              <a:latin typeface="Corbel"/>
              <a:ea typeface="+mn-ea"/>
              <a:cs typeface="+mn-cs"/>
            </a:rPr>
            <a:t>Pessoas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5295059C-89BD-48FC-9FB0-63BD38C2AF52}" type="parTrans" cxnId="{696FC290-58F8-4B0A-B325-8A4CDCEFC93C}">
      <dgm:prSet/>
      <dgm:spPr/>
      <dgm:t>
        <a:bodyPr/>
        <a:lstStyle/>
        <a:p>
          <a:endParaRPr lang="en-US"/>
        </a:p>
      </dgm:t>
    </dgm:pt>
    <dgm:pt modelId="{FAB8FA54-A1F3-488D-B823-07CCB71E4D44}" type="sibTrans" cxnId="{696FC290-58F8-4B0A-B325-8A4CDCEFC93C}">
      <dgm:prSet/>
      <dgm:spPr/>
      <dgm:t>
        <a:bodyPr/>
        <a:lstStyle/>
        <a:p>
          <a:endParaRPr lang="en-US"/>
        </a:p>
      </dgm:t>
    </dgm:pt>
    <dgm:pt modelId="{32074760-1CE6-4EA9-A667-33C7E19C2D94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smtClean="0"/>
            <a:t>Gerente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1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arquiteto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E</a:t>
          </a:r>
          <a:r>
            <a:rPr lang="pt-BR" sz="1800" dirty="0" smtClean="0"/>
            <a:t>executor de 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testador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41FFA3F1-CAF6-4B0C-90FB-AAF097D8C840}" type="parTrans" cxnId="{792FB76A-389C-45B7-8308-227DADB5CF70}">
      <dgm:prSet/>
      <dgm:spPr/>
      <dgm:t>
        <a:bodyPr/>
        <a:lstStyle/>
        <a:p>
          <a:endParaRPr lang="en-US"/>
        </a:p>
      </dgm:t>
    </dgm:pt>
    <dgm:pt modelId="{66E711EC-17A3-40E0-B60B-5A2F466C9D11}" type="sibTrans" cxnId="{792FB76A-389C-45B7-8308-227DADB5CF70}">
      <dgm:prSet/>
      <dgm:spPr/>
      <dgm:t>
        <a:bodyPr/>
        <a:lstStyle/>
        <a:p>
          <a:endParaRPr lang="en-US"/>
        </a:p>
      </dgm:t>
    </dgm:pt>
    <dgm:pt modelId="{F5E45C32-85BB-467F-80E6-A808871E72F3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Equipamentos</a:t>
          </a:r>
        </a:p>
      </dgm:t>
    </dgm:pt>
    <dgm:pt modelId="{FAB096C4-43F1-4FB0-A740-B5A33490B558}" type="parTrans" cxnId="{C3F684FE-A0E7-411B-A303-2C8155B38D48}">
      <dgm:prSet/>
      <dgm:spPr/>
      <dgm:t>
        <a:bodyPr/>
        <a:lstStyle/>
        <a:p>
          <a:endParaRPr lang="en-US"/>
        </a:p>
      </dgm:t>
    </dgm:pt>
    <dgm:pt modelId="{F29CEF7E-7A2A-457D-9BE3-75C08A423C81}" type="sibTrans" cxnId="{C3F684FE-A0E7-411B-A303-2C8155B38D48}">
      <dgm:prSet/>
      <dgm:spPr/>
      <dgm:t>
        <a:bodyPr/>
        <a:lstStyle/>
        <a:p>
          <a:endParaRPr lang="en-US"/>
        </a:p>
      </dgm:t>
    </dgm:pt>
    <dgm:pt modelId="{6193ECAA-3925-487F-ADF8-CE1362754FFF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2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smtClean="0">
              <a:latin typeface="Corbel"/>
              <a:ea typeface="+mn-ea"/>
              <a:cs typeface="+mn-cs"/>
            </a:rPr>
            <a:t>Notebook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CA95F830-F096-4B8A-8E76-097EF46A4F44}" type="parTrans" cxnId="{FA16C23C-5596-42A1-981A-487742CF3BBD}">
      <dgm:prSet/>
      <dgm:spPr/>
      <dgm:t>
        <a:bodyPr/>
        <a:lstStyle/>
        <a:p>
          <a:endParaRPr lang="en-US"/>
        </a:p>
      </dgm:t>
    </dgm:pt>
    <dgm:pt modelId="{4C2F44CE-5AB4-4FFE-B037-FFB0E3B4A7EB}" type="sibTrans" cxnId="{FA16C23C-5596-42A1-981A-487742CF3BBD}">
      <dgm:prSet/>
      <dgm:spPr/>
      <dgm:t>
        <a:bodyPr/>
        <a:lstStyle/>
        <a:p>
          <a:endParaRPr lang="en-US"/>
        </a:p>
      </dgm:t>
    </dgm:pt>
    <dgm:pt modelId="{FA9C7340-018E-4F73-A402-B7FF8C34CDC0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: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todas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as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no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2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gb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1805A85A-B92E-48E0-886D-23F094607276}" type="parTrans" cxnId="{92E0E4AC-AA4F-4221-B4F5-BC44ADD50226}">
      <dgm:prSet/>
      <dgm:spPr/>
      <dgm:t>
        <a:bodyPr/>
        <a:lstStyle/>
        <a:p>
          <a:endParaRPr lang="en-US"/>
        </a:p>
      </dgm:t>
    </dgm:pt>
    <dgm:pt modelId="{44F9A519-DD68-4648-B8E0-DFC7EF2120B7}" type="sibTrans" cxnId="{92E0E4AC-AA4F-4221-B4F5-BC44ADD50226}">
      <dgm:prSet/>
      <dgm:spPr/>
      <dgm:t>
        <a:bodyPr/>
        <a:lstStyle/>
        <a:p>
          <a:endParaRPr lang="en-US"/>
        </a:p>
      </dgm:t>
    </dgm:pt>
    <dgm:pt modelId="{7592B694-086D-4180-B053-CE7AD13C985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>
              <a:latin typeface="Corbel"/>
              <a:ea typeface="+mn-ea"/>
              <a:cs typeface="+mn-cs"/>
            </a:rPr>
            <a:t>Locais</a:t>
          </a:r>
        </a:p>
      </dgm:t>
    </dgm:pt>
    <dgm:pt modelId="{C8FADD59-ED12-44D1-A076-7A13B0AC344E}" type="parTrans" cxnId="{583CC615-DAE7-4276-AD9F-C578D26FEDFC}">
      <dgm:prSet/>
      <dgm:spPr/>
      <dgm:t>
        <a:bodyPr/>
        <a:lstStyle/>
        <a:p>
          <a:endParaRPr lang="en-US"/>
        </a:p>
      </dgm:t>
    </dgm:pt>
    <dgm:pt modelId="{34A6F1FD-1787-4988-A7E6-472B7C66BD09}" type="sibTrans" cxnId="{583CC615-DAE7-4276-AD9F-C578D26FEDFC}">
      <dgm:prSet/>
      <dgm:spPr/>
      <dgm:t>
        <a:bodyPr/>
        <a:lstStyle/>
        <a:p>
          <a:endParaRPr lang="en-US"/>
        </a:p>
      </dgm:t>
    </dgm:pt>
    <dgm:pt modelId="{8665C39E-B30E-4258-BEA9-83E0F7084606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Sala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aula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en-US" sz="1800" b="0" i="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3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8211EBE3-1C93-4CFB-BBEE-7A708996ED07}" type="parTrans" cxnId="{8D6B5497-475C-46A9-805D-510F815F9B98}">
      <dgm:prSet/>
      <dgm:spPr/>
      <dgm:t>
        <a:bodyPr/>
        <a:lstStyle/>
        <a:p>
          <a:endParaRPr lang="en-US"/>
        </a:p>
      </dgm:t>
    </dgm:pt>
    <dgm:pt modelId="{6779ED75-3327-4C98-9C89-1343058D49BC}" type="sibTrans" cxnId="{8D6B5497-475C-46A9-805D-510F815F9B98}">
      <dgm:prSet/>
      <dgm:spPr/>
      <dgm:t>
        <a:bodyPr/>
        <a:lstStyle/>
        <a:p>
          <a:endParaRPr lang="en-US"/>
        </a:p>
      </dgm:t>
    </dgm:pt>
    <dgm:pt modelId="{68DE1B8C-EBBC-4ACF-AD69-E108E4A8C85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Software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94D73433-720A-40B7-8E81-899280B4DD52}" type="parTrans" cxnId="{F53C5B60-EE78-46AA-90FC-BDF2F3396876}">
      <dgm:prSet/>
      <dgm:spPr/>
      <dgm:t>
        <a:bodyPr/>
        <a:lstStyle/>
        <a:p>
          <a:endParaRPr lang="en-US"/>
        </a:p>
      </dgm:t>
    </dgm:pt>
    <dgm:pt modelId="{10D11475-433C-4D63-8B5E-9E928E6DD9A1}" type="sibTrans" cxnId="{F53C5B60-EE78-46AA-90FC-BDF2F3396876}">
      <dgm:prSet/>
      <dgm:spPr/>
      <dgm:t>
        <a:bodyPr/>
        <a:lstStyle/>
        <a:p>
          <a:endParaRPr lang="en-US"/>
        </a:p>
      </dgm:t>
    </dgm:pt>
    <dgm:pt modelId="{A766E2ED-C2E8-4E07-AF18-7EC57476A5C8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Bergson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A1530F03-6C5E-45D7-8222-AD175A7090BD}" type="parTrans" cxnId="{918FC998-3E81-4E2A-A8E0-FB3EB04E2705}">
      <dgm:prSet/>
      <dgm:spPr/>
      <dgm:t>
        <a:bodyPr/>
        <a:lstStyle/>
        <a:p>
          <a:endParaRPr lang="en-US"/>
        </a:p>
      </dgm:t>
    </dgm:pt>
    <dgm:pt modelId="{05B31AC5-A983-4FEC-B0BE-EB0462CF6128}" type="sibTrans" cxnId="{918FC998-3E81-4E2A-A8E0-FB3EB04E2705}">
      <dgm:prSet/>
      <dgm:spPr/>
      <dgm:t>
        <a:bodyPr/>
        <a:lstStyle/>
        <a:p>
          <a:endParaRPr lang="en-US"/>
        </a:p>
      </dgm:t>
    </dgm:pt>
    <dgm:pt modelId="{512A4932-71C2-4AF1-A35F-4F4632F17C02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Por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falta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um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de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teste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800" b="0" i="0" dirty="0" smtClean="0">
              <a:latin typeface="Corbel"/>
              <a:ea typeface="+mn-ea"/>
              <a:cs typeface="+mn-cs"/>
            </a:rPr>
            <a:t>,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usamos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locais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acima</a:t>
          </a:r>
          <a:r>
            <a:rPr lang="en-US" sz="1800" b="0" i="0" dirty="0" smtClean="0">
              <a:latin typeface="Corbel"/>
              <a:ea typeface="+mn-ea"/>
              <a:cs typeface="+mn-cs"/>
            </a:rPr>
            <a:t>.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47E31259-60CB-40FB-B391-CCAEC2189164}" type="parTrans" cxnId="{42032CCC-41F9-4B3F-A503-E38701F4AC02}">
      <dgm:prSet/>
      <dgm:spPr/>
      <dgm:t>
        <a:bodyPr/>
        <a:lstStyle/>
        <a:p>
          <a:endParaRPr lang="en-US"/>
        </a:p>
      </dgm:t>
    </dgm:pt>
    <dgm:pt modelId="{4C7C1C5B-4033-4A4C-87E1-4A3C60B720B7}" type="sibTrans" cxnId="{42032CCC-41F9-4B3F-A503-E38701F4AC02}">
      <dgm:prSet/>
      <dgm:spPr/>
      <dgm:t>
        <a:bodyPr/>
        <a:lstStyle/>
        <a:p>
          <a:endParaRPr lang="en-US"/>
        </a:p>
      </dgm:t>
    </dgm:pt>
    <dgm:pt modelId="{8C9EF0B8-B348-4F26-938D-6A3D8F1D01C9}">
      <dgm:prSet phldrT="[Text]"/>
      <dgm:spPr/>
      <dgm:t>
        <a:bodyPr/>
        <a:lstStyle/>
        <a:p>
          <a:pPr algn="ctr" defTabSz="914400">
            <a:buNone/>
          </a:pPr>
          <a:r>
            <a:rPr lang="pt-BR" sz="1800" dirty="0" err="1" smtClean="0"/>
            <a:t>github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1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Word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2</a:t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Excel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3</a:t>
          </a:r>
        </a:p>
        <a:p>
          <a:pPr algn="ctr" defTabSz="914400">
            <a:buNone/>
          </a:pPr>
          <a:r>
            <a:rPr lang="en-US" sz="1800" b="0" i="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800" b="0" i="0" dirty="0">
              <a:latin typeface="Corbel"/>
              <a:ea typeface="+mn-ea"/>
              <a:cs typeface="+mn-cs"/>
            </a:rPr>
            <a:t/>
          </a:r>
          <a:br>
            <a:rPr lang="en-US" sz="1800" b="0" i="0" dirty="0">
              <a:latin typeface="Corbel"/>
              <a:ea typeface="+mn-ea"/>
              <a:cs typeface="+mn-cs"/>
            </a:rPr>
          </a:br>
          <a:r>
            <a:rPr lang="pt-BR" sz="1800" dirty="0" smtClean="0"/>
            <a:t>Power Point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>
              <a:latin typeface="Corbel"/>
              <a:ea typeface="+mn-ea"/>
              <a:cs typeface="+mn-cs"/>
            </a:rPr>
            <a:t>4</a:t>
          </a:r>
        </a:p>
      </dgm:t>
    </dgm:pt>
    <dgm:pt modelId="{317FEE05-7414-4035-9841-8DABE546206E}" type="parTrans" cxnId="{B4186457-1219-426F-922C-5AECDCC53AC0}">
      <dgm:prSet/>
      <dgm:spPr/>
      <dgm:t>
        <a:bodyPr/>
        <a:lstStyle/>
        <a:p>
          <a:endParaRPr lang="en-US"/>
        </a:p>
      </dgm:t>
    </dgm:pt>
    <dgm:pt modelId="{5DAD05BE-4905-4E9C-9DE0-125B4DBFBE33}" type="sibTrans" cxnId="{B4186457-1219-426F-922C-5AECDCC53AC0}">
      <dgm:prSet/>
      <dgm:spPr/>
      <dgm:t>
        <a:bodyPr/>
        <a:lstStyle/>
        <a:p>
          <a:endParaRPr lang="en-US"/>
        </a:p>
      </dgm:t>
    </dgm:pt>
    <dgm:pt modelId="{7DCD12F6-9D96-4CEE-B77D-0059BD9F172C}">
      <dgm:prSet phldrT="[Text]"/>
      <dgm:spPr/>
      <dgm:t>
        <a:bodyPr/>
        <a:lstStyle/>
        <a:p>
          <a:pPr algn="ctr" defTabSz="914400">
            <a:buNone/>
          </a:pPr>
          <a:r>
            <a:rPr lang="en-US" sz="1800" b="0" i="0" dirty="0" err="1" smtClean="0">
              <a:latin typeface="Corbel"/>
              <a:ea typeface="+mn-ea"/>
              <a:cs typeface="+mn-cs"/>
            </a:rPr>
            <a:t>Todos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os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devem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estar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nas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mais</a:t>
          </a:r>
          <a:r>
            <a:rPr lang="en-US" sz="1800" b="0" i="0" dirty="0" smtClean="0">
              <a:latin typeface="Corbel"/>
              <a:ea typeface="+mn-ea"/>
              <a:cs typeface="+mn-cs"/>
            </a:rPr>
            <a:t> </a:t>
          </a:r>
          <a:r>
            <a:rPr lang="en-US" sz="1800" b="0" i="0" dirty="0" err="1" smtClean="0">
              <a:latin typeface="Corbel"/>
              <a:ea typeface="+mn-ea"/>
              <a:cs typeface="+mn-cs"/>
            </a:rPr>
            <a:t>recentes</a:t>
          </a:r>
          <a:endParaRPr lang="en-US" sz="1800" b="0" i="0" dirty="0">
            <a:latin typeface="Corbel"/>
            <a:ea typeface="+mn-ea"/>
            <a:cs typeface="+mn-cs"/>
          </a:endParaRPr>
        </a:p>
      </dgm:t>
    </dgm:pt>
    <dgm:pt modelId="{05220267-9773-4777-8E6B-2437F9979F0B}" type="parTrans" cxnId="{8BF652A8-B747-4011-8997-2C8E587087B9}">
      <dgm:prSet/>
      <dgm:spPr/>
      <dgm:t>
        <a:bodyPr/>
        <a:lstStyle/>
        <a:p>
          <a:endParaRPr lang="en-US"/>
        </a:p>
      </dgm:t>
    </dgm:pt>
    <dgm:pt modelId="{89843E98-8750-44A8-9562-C70EE7FD83F4}" type="sibTrans" cxnId="{8BF652A8-B747-4011-8997-2C8E587087B9}">
      <dgm:prSet/>
      <dgm:spPr/>
      <dgm:t>
        <a:bodyPr/>
        <a:lstStyle/>
        <a:p>
          <a:endParaRPr lang="en-US"/>
        </a:p>
      </dgm:t>
    </dgm:pt>
    <dgm:pt modelId="{4514D2E9-87FF-454C-A554-FD761A8568C7}" type="pres">
      <dgm:prSet presAssocID="{DF4857E7-5C40-4E4D-8F9E-0F40BE240B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F4306A-6D29-4C14-BF5D-EE8CBCC47C9B}" type="pres">
      <dgm:prSet presAssocID="{0F9F144E-5A69-4079-9CFE-833FB141B5B7}" presName="compNode" presStyleCnt="0"/>
      <dgm:spPr/>
    </dgm:pt>
    <dgm:pt modelId="{9046789A-6150-4534-817A-88A1F11F0BDA}" type="pres">
      <dgm:prSet presAssocID="{0F9F144E-5A69-4079-9CFE-833FB141B5B7}" presName="aNode" presStyleLbl="bgShp" presStyleIdx="0" presStyleCnt="4"/>
      <dgm:spPr/>
      <dgm:t>
        <a:bodyPr/>
        <a:lstStyle/>
        <a:p>
          <a:endParaRPr lang="en-US"/>
        </a:p>
      </dgm:t>
    </dgm:pt>
    <dgm:pt modelId="{F032D9DC-6E96-4533-82F7-966FA94900AA}" type="pres">
      <dgm:prSet presAssocID="{0F9F144E-5A69-4079-9CFE-833FB141B5B7}" presName="textNode" presStyleLbl="bgShp" presStyleIdx="0" presStyleCnt="4"/>
      <dgm:spPr/>
      <dgm:t>
        <a:bodyPr/>
        <a:lstStyle/>
        <a:p>
          <a:endParaRPr lang="en-US"/>
        </a:p>
      </dgm:t>
    </dgm:pt>
    <dgm:pt modelId="{B5BC7729-4343-49E6-A4EF-D07AFE39FD9B}" type="pres">
      <dgm:prSet presAssocID="{0F9F144E-5A69-4079-9CFE-833FB141B5B7}" presName="compChildNode" presStyleCnt="0"/>
      <dgm:spPr/>
    </dgm:pt>
    <dgm:pt modelId="{77D879FB-9835-4934-9699-09AF88C70266}" type="pres">
      <dgm:prSet presAssocID="{0F9F144E-5A69-4079-9CFE-833FB141B5B7}" presName="theInnerList" presStyleCnt="0"/>
      <dgm:spPr/>
    </dgm:pt>
    <dgm:pt modelId="{A8FD0D76-AFC6-4802-9090-E980FDBECC91}" type="pres">
      <dgm:prSet presAssocID="{32074760-1CE6-4EA9-A667-33C7E19C2D94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31CD7-CDC0-4094-A84B-34C86C5DA39D}" type="pres">
      <dgm:prSet presAssocID="{32074760-1CE6-4EA9-A667-33C7E19C2D94}" presName="aSpace2" presStyleCnt="0"/>
      <dgm:spPr/>
    </dgm:pt>
    <dgm:pt modelId="{D88EF221-1E19-407F-A109-45D126E6B0AD}" type="pres">
      <dgm:prSet presAssocID="{A766E2ED-C2E8-4E07-AF18-7EC57476A5C8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C82461-FD43-4EC4-813A-C5DDCB53324F}" type="pres">
      <dgm:prSet presAssocID="{0F9F144E-5A69-4079-9CFE-833FB141B5B7}" presName="aSpace" presStyleCnt="0"/>
      <dgm:spPr/>
    </dgm:pt>
    <dgm:pt modelId="{8BCCD3FB-2367-4C8C-8BF4-4A3211E36F9D}" type="pres">
      <dgm:prSet presAssocID="{F5E45C32-85BB-467F-80E6-A808871E72F3}" presName="compNode" presStyleCnt="0"/>
      <dgm:spPr/>
    </dgm:pt>
    <dgm:pt modelId="{E7B9CF75-AF6A-4290-854A-077BB9A2D77C}" type="pres">
      <dgm:prSet presAssocID="{F5E45C32-85BB-467F-80E6-A808871E72F3}" presName="aNode" presStyleLbl="bgShp" presStyleIdx="1" presStyleCnt="4"/>
      <dgm:spPr/>
      <dgm:t>
        <a:bodyPr/>
        <a:lstStyle/>
        <a:p>
          <a:endParaRPr lang="en-US"/>
        </a:p>
      </dgm:t>
    </dgm:pt>
    <dgm:pt modelId="{2487EB6F-DE81-4509-80D3-3047844600F3}" type="pres">
      <dgm:prSet presAssocID="{F5E45C32-85BB-467F-80E6-A808871E72F3}" presName="textNode" presStyleLbl="bgShp" presStyleIdx="1" presStyleCnt="4"/>
      <dgm:spPr/>
      <dgm:t>
        <a:bodyPr/>
        <a:lstStyle/>
        <a:p>
          <a:endParaRPr lang="en-US"/>
        </a:p>
      </dgm:t>
    </dgm:pt>
    <dgm:pt modelId="{C2211325-8BBF-4C60-9ACA-1D2794FAABC8}" type="pres">
      <dgm:prSet presAssocID="{F5E45C32-85BB-467F-80E6-A808871E72F3}" presName="compChildNode" presStyleCnt="0"/>
      <dgm:spPr/>
    </dgm:pt>
    <dgm:pt modelId="{B2780439-4F9B-4F9F-A6E9-950663472748}" type="pres">
      <dgm:prSet presAssocID="{F5E45C32-85BB-467F-80E6-A808871E72F3}" presName="theInnerList" presStyleCnt="0"/>
      <dgm:spPr/>
    </dgm:pt>
    <dgm:pt modelId="{5CE69C38-1462-4F71-A252-F397C9008295}" type="pres">
      <dgm:prSet presAssocID="{6193ECAA-3925-487F-ADF8-CE1362754FFF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42C203-E2AD-404F-8812-509816C4E958}" type="pres">
      <dgm:prSet presAssocID="{6193ECAA-3925-487F-ADF8-CE1362754FFF}" presName="aSpace2" presStyleCnt="0"/>
      <dgm:spPr/>
    </dgm:pt>
    <dgm:pt modelId="{BD436606-D1DD-4535-A521-C5E4F9743128}" type="pres">
      <dgm:prSet presAssocID="{FA9C7340-018E-4F73-A402-B7FF8C34CDC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B735D-973C-4AB1-BFE0-DDB003F67757}" type="pres">
      <dgm:prSet presAssocID="{F5E45C32-85BB-467F-80E6-A808871E72F3}" presName="aSpace" presStyleCnt="0"/>
      <dgm:spPr/>
    </dgm:pt>
    <dgm:pt modelId="{0A5DD276-9362-4684-BD52-D98FE1BB5A62}" type="pres">
      <dgm:prSet presAssocID="{7592B694-086D-4180-B053-CE7AD13C9858}" presName="compNode" presStyleCnt="0"/>
      <dgm:spPr/>
    </dgm:pt>
    <dgm:pt modelId="{6E5A89BC-14D8-4DAA-BBC1-B070DD5BD626}" type="pres">
      <dgm:prSet presAssocID="{7592B694-086D-4180-B053-CE7AD13C9858}" presName="aNode" presStyleLbl="bgShp" presStyleIdx="2" presStyleCnt="4"/>
      <dgm:spPr/>
      <dgm:t>
        <a:bodyPr/>
        <a:lstStyle/>
        <a:p>
          <a:endParaRPr lang="en-US"/>
        </a:p>
      </dgm:t>
    </dgm:pt>
    <dgm:pt modelId="{B6E9B2AA-8010-4FAB-90D2-72717C05AE96}" type="pres">
      <dgm:prSet presAssocID="{7592B694-086D-4180-B053-CE7AD13C9858}" presName="textNode" presStyleLbl="bgShp" presStyleIdx="2" presStyleCnt="4"/>
      <dgm:spPr/>
      <dgm:t>
        <a:bodyPr/>
        <a:lstStyle/>
        <a:p>
          <a:endParaRPr lang="en-US"/>
        </a:p>
      </dgm:t>
    </dgm:pt>
    <dgm:pt modelId="{8CAB1258-DC19-487A-8C4B-18A77888EC3B}" type="pres">
      <dgm:prSet presAssocID="{7592B694-086D-4180-B053-CE7AD13C9858}" presName="compChildNode" presStyleCnt="0"/>
      <dgm:spPr/>
    </dgm:pt>
    <dgm:pt modelId="{0F905639-1614-400B-8FA5-CBB0DE167D28}" type="pres">
      <dgm:prSet presAssocID="{7592B694-086D-4180-B053-CE7AD13C9858}" presName="theInnerList" presStyleCnt="0"/>
      <dgm:spPr/>
    </dgm:pt>
    <dgm:pt modelId="{85B657F5-5C9C-42F8-A245-10BA7A824404}" type="pres">
      <dgm:prSet presAssocID="{8665C39E-B30E-4258-BEA9-83E0F7084606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DD7DC-3B42-48D8-A1BA-88D01627AD9F}" type="pres">
      <dgm:prSet presAssocID="{8665C39E-B30E-4258-BEA9-83E0F7084606}" presName="aSpace2" presStyleCnt="0"/>
      <dgm:spPr/>
    </dgm:pt>
    <dgm:pt modelId="{51239DC3-E9A2-43DA-8F69-23A0808C5F7B}" type="pres">
      <dgm:prSet presAssocID="{512A4932-71C2-4AF1-A35F-4F4632F17C02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409656-EC9E-49D6-8BDF-28792EB46183}" type="pres">
      <dgm:prSet presAssocID="{7592B694-086D-4180-B053-CE7AD13C9858}" presName="aSpace" presStyleCnt="0"/>
      <dgm:spPr/>
    </dgm:pt>
    <dgm:pt modelId="{79CE3980-98C8-4564-915E-59923DFBBF03}" type="pres">
      <dgm:prSet presAssocID="{68DE1B8C-EBBC-4ACF-AD69-E108E4A8C85C}" presName="compNode" presStyleCnt="0"/>
      <dgm:spPr/>
    </dgm:pt>
    <dgm:pt modelId="{DFC8EC82-A76D-41CD-A597-E02C5F5CBEEE}" type="pres">
      <dgm:prSet presAssocID="{68DE1B8C-EBBC-4ACF-AD69-E108E4A8C85C}" presName="aNode" presStyleLbl="bgShp" presStyleIdx="3" presStyleCnt="4"/>
      <dgm:spPr/>
      <dgm:t>
        <a:bodyPr/>
        <a:lstStyle/>
        <a:p>
          <a:endParaRPr lang="en-US"/>
        </a:p>
      </dgm:t>
    </dgm:pt>
    <dgm:pt modelId="{A9276CF6-D6BB-4D87-85EE-C74A56417B50}" type="pres">
      <dgm:prSet presAssocID="{68DE1B8C-EBBC-4ACF-AD69-E108E4A8C85C}" presName="textNode" presStyleLbl="bgShp" presStyleIdx="3" presStyleCnt="4"/>
      <dgm:spPr/>
      <dgm:t>
        <a:bodyPr/>
        <a:lstStyle/>
        <a:p>
          <a:endParaRPr lang="en-US"/>
        </a:p>
      </dgm:t>
    </dgm:pt>
    <dgm:pt modelId="{6F4913EE-3597-469A-BAA0-D082AC5E47A9}" type="pres">
      <dgm:prSet presAssocID="{68DE1B8C-EBBC-4ACF-AD69-E108E4A8C85C}" presName="compChildNode" presStyleCnt="0"/>
      <dgm:spPr/>
    </dgm:pt>
    <dgm:pt modelId="{03EEACD6-906A-419E-ACC7-F193A552FC8A}" type="pres">
      <dgm:prSet presAssocID="{68DE1B8C-EBBC-4ACF-AD69-E108E4A8C85C}" presName="theInnerList" presStyleCnt="0"/>
      <dgm:spPr/>
    </dgm:pt>
    <dgm:pt modelId="{EF50A355-5315-401C-A8B8-05A2B4F30FE3}" type="pres">
      <dgm:prSet presAssocID="{8C9EF0B8-B348-4F26-938D-6A3D8F1D01C9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152E-D1EC-4A61-89CE-BF7F4DA1F822}" type="pres">
      <dgm:prSet presAssocID="{8C9EF0B8-B348-4F26-938D-6A3D8F1D01C9}" presName="aSpace2" presStyleCnt="0"/>
      <dgm:spPr/>
    </dgm:pt>
    <dgm:pt modelId="{60B6E648-ADB0-4695-B9EA-290DF28C1E3A}" type="pres">
      <dgm:prSet presAssocID="{7DCD12F6-9D96-4CEE-B77D-0059BD9F172C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8FC998-3E81-4E2A-A8E0-FB3EB04E2705}" srcId="{0F9F144E-5A69-4079-9CFE-833FB141B5B7}" destId="{A766E2ED-C2E8-4E07-AF18-7EC57476A5C8}" srcOrd="1" destOrd="0" parTransId="{A1530F03-6C5E-45D7-8222-AD175A7090BD}" sibTransId="{05B31AC5-A983-4FEC-B0BE-EB0462CF6128}"/>
    <dgm:cxn modelId="{41BAC73D-C909-4828-81D3-F16502305163}" type="presOf" srcId="{8665C39E-B30E-4258-BEA9-83E0F7084606}" destId="{85B657F5-5C9C-42F8-A245-10BA7A824404}" srcOrd="0" destOrd="0" presId="urn:microsoft.com/office/officeart/2005/8/layout/lProcess2"/>
    <dgm:cxn modelId="{8D6B5497-475C-46A9-805D-510F815F9B98}" srcId="{7592B694-086D-4180-B053-CE7AD13C9858}" destId="{8665C39E-B30E-4258-BEA9-83E0F7084606}" srcOrd="0" destOrd="0" parTransId="{8211EBE3-1C93-4CFB-BBEE-7A708996ED07}" sibTransId="{6779ED75-3327-4C98-9C89-1343058D49BC}"/>
    <dgm:cxn modelId="{BA343F65-7063-4A06-9692-19E81201F0CA}" type="presOf" srcId="{7DCD12F6-9D96-4CEE-B77D-0059BD9F172C}" destId="{60B6E648-ADB0-4695-B9EA-290DF28C1E3A}" srcOrd="0" destOrd="0" presId="urn:microsoft.com/office/officeart/2005/8/layout/lProcess2"/>
    <dgm:cxn modelId="{696FC290-58F8-4B0A-B325-8A4CDCEFC93C}" srcId="{DF4857E7-5C40-4E4D-8F9E-0F40BE240B2F}" destId="{0F9F144E-5A69-4079-9CFE-833FB141B5B7}" srcOrd="0" destOrd="0" parTransId="{5295059C-89BD-48FC-9FB0-63BD38C2AF52}" sibTransId="{FAB8FA54-A1F3-488D-B823-07CCB71E4D44}"/>
    <dgm:cxn modelId="{8AD144FB-65EB-4E0A-BBFB-81923B833C5B}" type="presOf" srcId="{F5E45C32-85BB-467F-80E6-A808871E72F3}" destId="{E7B9CF75-AF6A-4290-854A-077BB9A2D77C}" srcOrd="0" destOrd="0" presId="urn:microsoft.com/office/officeart/2005/8/layout/lProcess2"/>
    <dgm:cxn modelId="{337C532E-FA4C-4DE5-902B-AF62654DE2CD}" type="presOf" srcId="{0F9F144E-5A69-4079-9CFE-833FB141B5B7}" destId="{F032D9DC-6E96-4533-82F7-966FA94900AA}" srcOrd="1" destOrd="0" presId="urn:microsoft.com/office/officeart/2005/8/layout/lProcess2"/>
    <dgm:cxn modelId="{EAD02916-CE0D-4F3F-A82E-33F10B159D8E}" type="presOf" srcId="{512A4932-71C2-4AF1-A35F-4F4632F17C02}" destId="{51239DC3-E9A2-43DA-8F69-23A0808C5F7B}" srcOrd="0" destOrd="0" presId="urn:microsoft.com/office/officeart/2005/8/layout/lProcess2"/>
    <dgm:cxn modelId="{42032CCC-41F9-4B3F-A503-E38701F4AC02}" srcId="{7592B694-086D-4180-B053-CE7AD13C9858}" destId="{512A4932-71C2-4AF1-A35F-4F4632F17C02}" srcOrd="1" destOrd="0" parTransId="{47E31259-60CB-40FB-B391-CCAEC2189164}" sibTransId="{4C7C1C5B-4033-4A4C-87E1-4A3C60B720B7}"/>
    <dgm:cxn modelId="{4F69C728-D27E-4664-B39F-E552BD0B15C4}" type="presOf" srcId="{68DE1B8C-EBBC-4ACF-AD69-E108E4A8C85C}" destId="{A9276CF6-D6BB-4D87-85EE-C74A56417B50}" srcOrd="1" destOrd="0" presId="urn:microsoft.com/office/officeart/2005/8/layout/lProcess2"/>
    <dgm:cxn modelId="{3BB736BE-339A-4657-B981-F9F1F8D52FDC}" type="presOf" srcId="{A766E2ED-C2E8-4E07-AF18-7EC57476A5C8}" destId="{D88EF221-1E19-407F-A109-45D126E6B0AD}" srcOrd="0" destOrd="0" presId="urn:microsoft.com/office/officeart/2005/8/layout/lProcess2"/>
    <dgm:cxn modelId="{ECB29E32-DF3F-494F-B7BB-9C8BD137B048}" type="presOf" srcId="{FA9C7340-018E-4F73-A402-B7FF8C34CDC0}" destId="{BD436606-D1DD-4535-A521-C5E4F9743128}" srcOrd="0" destOrd="0" presId="urn:microsoft.com/office/officeart/2005/8/layout/lProcess2"/>
    <dgm:cxn modelId="{8BF652A8-B747-4011-8997-2C8E587087B9}" srcId="{68DE1B8C-EBBC-4ACF-AD69-E108E4A8C85C}" destId="{7DCD12F6-9D96-4CEE-B77D-0059BD9F172C}" srcOrd="1" destOrd="0" parTransId="{05220267-9773-4777-8E6B-2437F9979F0B}" sibTransId="{89843E98-8750-44A8-9562-C70EE7FD83F4}"/>
    <dgm:cxn modelId="{E3AEEE63-0D70-4A65-B4AD-DC3DBA17985A}" type="presOf" srcId="{7592B694-086D-4180-B053-CE7AD13C9858}" destId="{B6E9B2AA-8010-4FAB-90D2-72717C05AE96}" srcOrd="1" destOrd="0" presId="urn:microsoft.com/office/officeart/2005/8/layout/lProcess2"/>
    <dgm:cxn modelId="{82ECE00E-C99F-43DA-83F9-38CFC3F7A2FA}" type="presOf" srcId="{DF4857E7-5C40-4E4D-8F9E-0F40BE240B2F}" destId="{4514D2E9-87FF-454C-A554-FD761A8568C7}" srcOrd="0" destOrd="0" presId="urn:microsoft.com/office/officeart/2005/8/layout/lProcess2"/>
    <dgm:cxn modelId="{58D7B72C-6638-4F5D-945E-9420F8FE7097}" type="presOf" srcId="{7592B694-086D-4180-B053-CE7AD13C9858}" destId="{6E5A89BC-14D8-4DAA-BBC1-B070DD5BD626}" srcOrd="0" destOrd="0" presId="urn:microsoft.com/office/officeart/2005/8/layout/lProcess2"/>
    <dgm:cxn modelId="{583CC615-DAE7-4276-AD9F-C578D26FEDFC}" srcId="{DF4857E7-5C40-4E4D-8F9E-0F40BE240B2F}" destId="{7592B694-086D-4180-B053-CE7AD13C9858}" srcOrd="2" destOrd="0" parTransId="{C8FADD59-ED12-44D1-A076-7A13B0AC344E}" sibTransId="{34A6F1FD-1787-4988-A7E6-472B7C66BD09}"/>
    <dgm:cxn modelId="{C3F684FE-A0E7-411B-A303-2C8155B38D48}" srcId="{DF4857E7-5C40-4E4D-8F9E-0F40BE240B2F}" destId="{F5E45C32-85BB-467F-80E6-A808871E72F3}" srcOrd="1" destOrd="0" parTransId="{FAB096C4-43F1-4FB0-A740-B5A33490B558}" sibTransId="{F29CEF7E-7A2A-457D-9BE3-75C08A423C81}"/>
    <dgm:cxn modelId="{7C9C3A38-6D50-4AFF-AA73-365DE43285E1}" type="presOf" srcId="{32074760-1CE6-4EA9-A667-33C7E19C2D94}" destId="{A8FD0D76-AFC6-4802-9090-E980FDBECC91}" srcOrd="0" destOrd="0" presId="urn:microsoft.com/office/officeart/2005/8/layout/lProcess2"/>
    <dgm:cxn modelId="{6F5081CF-24CF-4E2C-8683-D130E3B3E5C7}" type="presOf" srcId="{F5E45C32-85BB-467F-80E6-A808871E72F3}" destId="{2487EB6F-DE81-4509-80D3-3047844600F3}" srcOrd="1" destOrd="0" presId="urn:microsoft.com/office/officeart/2005/8/layout/lProcess2"/>
    <dgm:cxn modelId="{C664844B-280E-4BFE-9C14-BBB1B2BC2C91}" type="presOf" srcId="{6193ECAA-3925-487F-ADF8-CE1362754FFF}" destId="{5CE69C38-1462-4F71-A252-F397C9008295}" srcOrd="0" destOrd="0" presId="urn:microsoft.com/office/officeart/2005/8/layout/lProcess2"/>
    <dgm:cxn modelId="{DEF1C201-34B1-4882-8DBF-B07106CA401E}" type="presOf" srcId="{8C9EF0B8-B348-4F26-938D-6A3D8F1D01C9}" destId="{EF50A355-5315-401C-A8B8-05A2B4F30FE3}" srcOrd="0" destOrd="0" presId="urn:microsoft.com/office/officeart/2005/8/layout/lProcess2"/>
    <dgm:cxn modelId="{FA16C23C-5596-42A1-981A-487742CF3BBD}" srcId="{F5E45C32-85BB-467F-80E6-A808871E72F3}" destId="{6193ECAA-3925-487F-ADF8-CE1362754FFF}" srcOrd="0" destOrd="0" parTransId="{CA95F830-F096-4B8A-8E76-097EF46A4F44}" sibTransId="{4C2F44CE-5AB4-4FFE-B037-FFB0E3B4A7EB}"/>
    <dgm:cxn modelId="{792FB76A-389C-45B7-8308-227DADB5CF70}" srcId="{0F9F144E-5A69-4079-9CFE-833FB141B5B7}" destId="{32074760-1CE6-4EA9-A667-33C7E19C2D94}" srcOrd="0" destOrd="0" parTransId="{41FFA3F1-CAF6-4B0C-90FB-AAF097D8C840}" sibTransId="{66E711EC-17A3-40E0-B60B-5A2F466C9D11}"/>
    <dgm:cxn modelId="{7A675828-0E86-4177-A02F-94B30E827A0C}" type="presOf" srcId="{0F9F144E-5A69-4079-9CFE-833FB141B5B7}" destId="{9046789A-6150-4534-817A-88A1F11F0BDA}" srcOrd="0" destOrd="0" presId="urn:microsoft.com/office/officeart/2005/8/layout/lProcess2"/>
    <dgm:cxn modelId="{92E0E4AC-AA4F-4221-B4F5-BC44ADD50226}" srcId="{F5E45C32-85BB-467F-80E6-A808871E72F3}" destId="{FA9C7340-018E-4F73-A402-B7FF8C34CDC0}" srcOrd="1" destOrd="0" parTransId="{1805A85A-B92E-48E0-886D-23F094607276}" sibTransId="{44F9A519-DD68-4648-B8E0-DFC7EF2120B7}"/>
    <dgm:cxn modelId="{F53C5B60-EE78-46AA-90FC-BDF2F3396876}" srcId="{DF4857E7-5C40-4E4D-8F9E-0F40BE240B2F}" destId="{68DE1B8C-EBBC-4ACF-AD69-E108E4A8C85C}" srcOrd="3" destOrd="0" parTransId="{94D73433-720A-40B7-8E81-899280B4DD52}" sibTransId="{10D11475-433C-4D63-8B5E-9E928E6DD9A1}"/>
    <dgm:cxn modelId="{E3FD7D9B-7A36-4D12-B188-0A0D1AF9C129}" type="presOf" srcId="{68DE1B8C-EBBC-4ACF-AD69-E108E4A8C85C}" destId="{DFC8EC82-A76D-41CD-A597-E02C5F5CBEEE}" srcOrd="0" destOrd="0" presId="urn:microsoft.com/office/officeart/2005/8/layout/lProcess2"/>
    <dgm:cxn modelId="{B4186457-1219-426F-922C-5AECDCC53AC0}" srcId="{68DE1B8C-EBBC-4ACF-AD69-E108E4A8C85C}" destId="{8C9EF0B8-B348-4F26-938D-6A3D8F1D01C9}" srcOrd="0" destOrd="0" parTransId="{317FEE05-7414-4035-9841-8DABE546206E}" sibTransId="{5DAD05BE-4905-4E9C-9DE0-125B4DBFBE33}"/>
    <dgm:cxn modelId="{E45813B2-B87D-4638-B83F-E35E092B0951}" type="presParOf" srcId="{4514D2E9-87FF-454C-A554-FD761A8568C7}" destId="{D7F4306A-6D29-4C14-BF5D-EE8CBCC47C9B}" srcOrd="0" destOrd="0" presId="urn:microsoft.com/office/officeart/2005/8/layout/lProcess2"/>
    <dgm:cxn modelId="{B70D7543-B290-431E-8E27-81EE23763ABD}" type="presParOf" srcId="{D7F4306A-6D29-4C14-BF5D-EE8CBCC47C9B}" destId="{9046789A-6150-4534-817A-88A1F11F0BDA}" srcOrd="0" destOrd="0" presId="urn:microsoft.com/office/officeart/2005/8/layout/lProcess2"/>
    <dgm:cxn modelId="{EBC5D71A-D089-4FA3-8176-B37E02AAD50D}" type="presParOf" srcId="{D7F4306A-6D29-4C14-BF5D-EE8CBCC47C9B}" destId="{F032D9DC-6E96-4533-82F7-966FA94900AA}" srcOrd="1" destOrd="0" presId="urn:microsoft.com/office/officeart/2005/8/layout/lProcess2"/>
    <dgm:cxn modelId="{11A745B8-8769-4F89-95A4-BEFDE4B7ACA2}" type="presParOf" srcId="{D7F4306A-6D29-4C14-BF5D-EE8CBCC47C9B}" destId="{B5BC7729-4343-49E6-A4EF-D07AFE39FD9B}" srcOrd="2" destOrd="0" presId="urn:microsoft.com/office/officeart/2005/8/layout/lProcess2"/>
    <dgm:cxn modelId="{3EC67703-3A76-4FCB-91B0-3678DCF8296C}" type="presParOf" srcId="{B5BC7729-4343-49E6-A4EF-D07AFE39FD9B}" destId="{77D879FB-9835-4934-9699-09AF88C70266}" srcOrd="0" destOrd="0" presId="urn:microsoft.com/office/officeart/2005/8/layout/lProcess2"/>
    <dgm:cxn modelId="{0593FDF0-2546-47C0-BEEB-972BDD895165}" type="presParOf" srcId="{77D879FB-9835-4934-9699-09AF88C70266}" destId="{A8FD0D76-AFC6-4802-9090-E980FDBECC91}" srcOrd="0" destOrd="0" presId="urn:microsoft.com/office/officeart/2005/8/layout/lProcess2"/>
    <dgm:cxn modelId="{3DB0A91E-9539-4AAE-AE54-72AF87ECBC8B}" type="presParOf" srcId="{77D879FB-9835-4934-9699-09AF88C70266}" destId="{B8931CD7-CDC0-4094-A84B-34C86C5DA39D}" srcOrd="1" destOrd="0" presId="urn:microsoft.com/office/officeart/2005/8/layout/lProcess2"/>
    <dgm:cxn modelId="{38FB8314-E59F-4B95-9A12-8B7475F7920B}" type="presParOf" srcId="{77D879FB-9835-4934-9699-09AF88C70266}" destId="{D88EF221-1E19-407F-A109-45D126E6B0AD}" srcOrd="2" destOrd="0" presId="urn:microsoft.com/office/officeart/2005/8/layout/lProcess2"/>
    <dgm:cxn modelId="{DF744075-6F5E-43EA-8B45-82F784BF9A77}" type="presParOf" srcId="{4514D2E9-87FF-454C-A554-FD761A8568C7}" destId="{C9C82461-FD43-4EC4-813A-C5DDCB53324F}" srcOrd="1" destOrd="0" presId="urn:microsoft.com/office/officeart/2005/8/layout/lProcess2"/>
    <dgm:cxn modelId="{BC43EF3C-129F-415B-BE75-83322F66B0EF}" type="presParOf" srcId="{4514D2E9-87FF-454C-A554-FD761A8568C7}" destId="{8BCCD3FB-2367-4C8C-8BF4-4A3211E36F9D}" srcOrd="2" destOrd="0" presId="urn:microsoft.com/office/officeart/2005/8/layout/lProcess2"/>
    <dgm:cxn modelId="{4C52CFD7-398B-4776-BBDA-8C69AAA3AF9B}" type="presParOf" srcId="{8BCCD3FB-2367-4C8C-8BF4-4A3211E36F9D}" destId="{E7B9CF75-AF6A-4290-854A-077BB9A2D77C}" srcOrd="0" destOrd="0" presId="urn:microsoft.com/office/officeart/2005/8/layout/lProcess2"/>
    <dgm:cxn modelId="{25EA35D9-7CFF-4259-A44A-32566AAF9C11}" type="presParOf" srcId="{8BCCD3FB-2367-4C8C-8BF4-4A3211E36F9D}" destId="{2487EB6F-DE81-4509-80D3-3047844600F3}" srcOrd="1" destOrd="0" presId="urn:microsoft.com/office/officeart/2005/8/layout/lProcess2"/>
    <dgm:cxn modelId="{FD40CFED-9EE2-4E7A-9909-04A1BA8BDF25}" type="presParOf" srcId="{8BCCD3FB-2367-4C8C-8BF4-4A3211E36F9D}" destId="{C2211325-8BBF-4C60-9ACA-1D2794FAABC8}" srcOrd="2" destOrd="0" presId="urn:microsoft.com/office/officeart/2005/8/layout/lProcess2"/>
    <dgm:cxn modelId="{C2776962-AF9B-4065-87E3-0960483F0334}" type="presParOf" srcId="{C2211325-8BBF-4C60-9ACA-1D2794FAABC8}" destId="{B2780439-4F9B-4F9F-A6E9-950663472748}" srcOrd="0" destOrd="0" presId="urn:microsoft.com/office/officeart/2005/8/layout/lProcess2"/>
    <dgm:cxn modelId="{5B11CD88-C685-422E-8449-3BA0464A0DCD}" type="presParOf" srcId="{B2780439-4F9B-4F9F-A6E9-950663472748}" destId="{5CE69C38-1462-4F71-A252-F397C9008295}" srcOrd="0" destOrd="0" presId="urn:microsoft.com/office/officeart/2005/8/layout/lProcess2"/>
    <dgm:cxn modelId="{115E3947-5A4D-466B-8969-1EE1DB59FAC6}" type="presParOf" srcId="{B2780439-4F9B-4F9F-A6E9-950663472748}" destId="{5042C203-E2AD-404F-8812-509816C4E958}" srcOrd="1" destOrd="0" presId="urn:microsoft.com/office/officeart/2005/8/layout/lProcess2"/>
    <dgm:cxn modelId="{8BEB35B1-B618-4072-8CA0-8EAD4F960549}" type="presParOf" srcId="{B2780439-4F9B-4F9F-A6E9-950663472748}" destId="{BD436606-D1DD-4535-A521-C5E4F9743128}" srcOrd="2" destOrd="0" presId="urn:microsoft.com/office/officeart/2005/8/layout/lProcess2"/>
    <dgm:cxn modelId="{300267AD-262F-433E-B6F1-5B316BFC4993}" type="presParOf" srcId="{4514D2E9-87FF-454C-A554-FD761A8568C7}" destId="{03CB735D-973C-4AB1-BFE0-DDB003F67757}" srcOrd="3" destOrd="0" presId="urn:microsoft.com/office/officeart/2005/8/layout/lProcess2"/>
    <dgm:cxn modelId="{FF63D218-2303-4320-91CE-81E5053A9EED}" type="presParOf" srcId="{4514D2E9-87FF-454C-A554-FD761A8568C7}" destId="{0A5DD276-9362-4684-BD52-D98FE1BB5A62}" srcOrd="4" destOrd="0" presId="urn:microsoft.com/office/officeart/2005/8/layout/lProcess2"/>
    <dgm:cxn modelId="{1903CF28-77BF-401B-87D2-9BDA60CB28C9}" type="presParOf" srcId="{0A5DD276-9362-4684-BD52-D98FE1BB5A62}" destId="{6E5A89BC-14D8-4DAA-BBC1-B070DD5BD626}" srcOrd="0" destOrd="0" presId="urn:microsoft.com/office/officeart/2005/8/layout/lProcess2"/>
    <dgm:cxn modelId="{12B62903-A402-42B6-A4F4-B74EB7B51810}" type="presParOf" srcId="{0A5DD276-9362-4684-BD52-D98FE1BB5A62}" destId="{B6E9B2AA-8010-4FAB-90D2-72717C05AE96}" srcOrd="1" destOrd="0" presId="urn:microsoft.com/office/officeart/2005/8/layout/lProcess2"/>
    <dgm:cxn modelId="{920BF1ED-4F6A-47F1-B705-8B6D88A1E4D8}" type="presParOf" srcId="{0A5DD276-9362-4684-BD52-D98FE1BB5A62}" destId="{8CAB1258-DC19-487A-8C4B-18A77888EC3B}" srcOrd="2" destOrd="0" presId="urn:microsoft.com/office/officeart/2005/8/layout/lProcess2"/>
    <dgm:cxn modelId="{42CE8AD1-8303-4614-BEAB-4A47E6DDC5AB}" type="presParOf" srcId="{8CAB1258-DC19-487A-8C4B-18A77888EC3B}" destId="{0F905639-1614-400B-8FA5-CBB0DE167D28}" srcOrd="0" destOrd="0" presId="urn:microsoft.com/office/officeart/2005/8/layout/lProcess2"/>
    <dgm:cxn modelId="{2BC9C0FC-B2C8-4A85-ACCF-F7CDB154D3F3}" type="presParOf" srcId="{0F905639-1614-400B-8FA5-CBB0DE167D28}" destId="{85B657F5-5C9C-42F8-A245-10BA7A824404}" srcOrd="0" destOrd="0" presId="urn:microsoft.com/office/officeart/2005/8/layout/lProcess2"/>
    <dgm:cxn modelId="{697358BC-0DC4-4B92-962B-5529DAFECFD6}" type="presParOf" srcId="{0F905639-1614-400B-8FA5-CBB0DE167D28}" destId="{AC0DD7DC-3B42-48D8-A1BA-88D01627AD9F}" srcOrd="1" destOrd="0" presId="urn:microsoft.com/office/officeart/2005/8/layout/lProcess2"/>
    <dgm:cxn modelId="{74299F99-DDC2-4438-BF90-88F140F65632}" type="presParOf" srcId="{0F905639-1614-400B-8FA5-CBB0DE167D28}" destId="{51239DC3-E9A2-43DA-8F69-23A0808C5F7B}" srcOrd="2" destOrd="0" presId="urn:microsoft.com/office/officeart/2005/8/layout/lProcess2"/>
    <dgm:cxn modelId="{77F5135F-00FF-4539-AB1B-F8F71D700EC8}" type="presParOf" srcId="{4514D2E9-87FF-454C-A554-FD761A8568C7}" destId="{AA409656-EC9E-49D6-8BDF-28792EB46183}" srcOrd="5" destOrd="0" presId="urn:microsoft.com/office/officeart/2005/8/layout/lProcess2"/>
    <dgm:cxn modelId="{AFA9BDA5-47ED-49D0-8EF3-09B719CEED9E}" type="presParOf" srcId="{4514D2E9-87FF-454C-A554-FD761A8568C7}" destId="{79CE3980-98C8-4564-915E-59923DFBBF03}" srcOrd="6" destOrd="0" presId="urn:microsoft.com/office/officeart/2005/8/layout/lProcess2"/>
    <dgm:cxn modelId="{BC1C187C-1C1C-4861-A435-17F082181136}" type="presParOf" srcId="{79CE3980-98C8-4564-915E-59923DFBBF03}" destId="{DFC8EC82-A76D-41CD-A597-E02C5F5CBEEE}" srcOrd="0" destOrd="0" presId="urn:microsoft.com/office/officeart/2005/8/layout/lProcess2"/>
    <dgm:cxn modelId="{EC1E8DC5-2C12-4DA9-B264-055F81DE394D}" type="presParOf" srcId="{79CE3980-98C8-4564-915E-59923DFBBF03}" destId="{A9276CF6-D6BB-4D87-85EE-C74A56417B50}" srcOrd="1" destOrd="0" presId="urn:microsoft.com/office/officeart/2005/8/layout/lProcess2"/>
    <dgm:cxn modelId="{08378533-868E-4760-99FE-E26EF8D93102}" type="presParOf" srcId="{79CE3980-98C8-4564-915E-59923DFBBF03}" destId="{6F4913EE-3597-469A-BAA0-D082AC5E47A9}" srcOrd="2" destOrd="0" presId="urn:microsoft.com/office/officeart/2005/8/layout/lProcess2"/>
    <dgm:cxn modelId="{04714590-9A8D-45CD-B2A2-DDB180190E64}" type="presParOf" srcId="{6F4913EE-3597-469A-BAA0-D082AC5E47A9}" destId="{03EEACD6-906A-419E-ACC7-F193A552FC8A}" srcOrd="0" destOrd="0" presId="urn:microsoft.com/office/officeart/2005/8/layout/lProcess2"/>
    <dgm:cxn modelId="{F6D50701-9A5D-4EA4-ADF6-99A50C1993E4}" type="presParOf" srcId="{03EEACD6-906A-419E-ACC7-F193A552FC8A}" destId="{EF50A355-5315-401C-A8B8-05A2B4F30FE3}" srcOrd="0" destOrd="0" presId="urn:microsoft.com/office/officeart/2005/8/layout/lProcess2"/>
    <dgm:cxn modelId="{6E1BECB1-BCB4-4F0E-A81B-03A9DFE17316}" type="presParOf" srcId="{03EEACD6-906A-419E-ACC7-F193A552FC8A}" destId="{8F5E152E-D1EC-4A61-89CE-BF7F4DA1F822}" srcOrd="1" destOrd="0" presId="urn:microsoft.com/office/officeart/2005/8/layout/lProcess2"/>
    <dgm:cxn modelId="{99967A88-34F4-4D85-8AD3-861A93CAF208}" type="presParOf" srcId="{03EEACD6-906A-419E-ACC7-F193A552FC8A}" destId="{60B6E648-ADB0-4695-B9EA-290DF28C1E3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6789A-6150-4534-817A-88A1F11F0BDA}">
      <dsp:nvSpPr>
        <dsp:cNvPr id="0" name=""/>
        <dsp:cNvSpPr/>
      </dsp:nvSpPr>
      <dsp:spPr>
        <a:xfrm>
          <a:off x="229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err="1">
              <a:latin typeface="Corbel"/>
              <a:ea typeface="+mn-ea"/>
              <a:cs typeface="+mn-cs"/>
            </a:rPr>
            <a:t>Pessoas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2292" y="0"/>
        <a:ext cx="2249595" cy="1238250"/>
      </dsp:txXfrm>
    </dsp:sp>
    <dsp:sp modelId="{A8FD0D76-AFC6-4802-9090-E980FDBECC91}">
      <dsp:nvSpPr>
        <dsp:cNvPr id="0" name=""/>
        <dsp:cNvSpPr/>
      </dsp:nvSpPr>
      <dsp:spPr>
        <a:xfrm>
          <a:off x="227252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smtClean="0"/>
            <a:t>Gerente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1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arquiteto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E</a:t>
          </a:r>
          <a:r>
            <a:rPr lang="pt-BR" sz="1400" kern="1200" dirty="0" smtClean="0"/>
            <a:t>executor de 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testador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3702" y="1275909"/>
        <a:ext cx="1726776" cy="1171597"/>
      </dsp:txXfrm>
    </dsp:sp>
    <dsp:sp modelId="{D88EF221-1E19-407F-A109-45D126E6B0AD}">
      <dsp:nvSpPr>
        <dsp:cNvPr id="0" name=""/>
        <dsp:cNvSpPr/>
      </dsp:nvSpPr>
      <dsp:spPr>
        <a:xfrm>
          <a:off x="227252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Demitir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Bergson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3702" y="2711868"/>
        <a:ext cx="1726776" cy="1171597"/>
      </dsp:txXfrm>
    </dsp:sp>
    <dsp:sp modelId="{E7B9CF75-AF6A-4290-854A-077BB9A2D77C}">
      <dsp:nvSpPr>
        <dsp:cNvPr id="0" name=""/>
        <dsp:cNvSpPr/>
      </dsp:nvSpPr>
      <dsp:spPr>
        <a:xfrm>
          <a:off x="242060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Equipamentos</a:t>
          </a:r>
        </a:p>
      </dsp:txBody>
      <dsp:txXfrm>
        <a:off x="2420607" y="0"/>
        <a:ext cx="2249595" cy="1238250"/>
      </dsp:txXfrm>
    </dsp:sp>
    <dsp:sp modelId="{5CE69C38-1462-4F71-A252-F397C9008295}">
      <dsp:nvSpPr>
        <dsp:cNvPr id="0" name=""/>
        <dsp:cNvSpPr/>
      </dsp:nvSpPr>
      <dsp:spPr>
        <a:xfrm>
          <a:off x="264556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2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smtClean="0">
              <a:latin typeface="Corbel"/>
              <a:ea typeface="+mn-ea"/>
              <a:cs typeface="+mn-cs"/>
            </a:rPr>
            <a:t>Notebook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2682016" y="1275909"/>
        <a:ext cx="1726776" cy="1171597"/>
      </dsp:txXfrm>
    </dsp:sp>
    <dsp:sp modelId="{BD436606-D1DD-4535-A521-C5E4F9743128}">
      <dsp:nvSpPr>
        <dsp:cNvPr id="0" name=""/>
        <dsp:cNvSpPr/>
      </dsp:nvSpPr>
      <dsp:spPr>
        <a:xfrm>
          <a:off x="264556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configurações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: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as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maquinas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no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mínimo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2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gb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memória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2682016" y="2711868"/>
        <a:ext cx="1726776" cy="1171597"/>
      </dsp:txXfrm>
    </dsp:sp>
    <dsp:sp modelId="{6E5A89BC-14D8-4DAA-BBC1-B070DD5BD626}">
      <dsp:nvSpPr>
        <dsp:cNvPr id="0" name=""/>
        <dsp:cNvSpPr/>
      </dsp:nvSpPr>
      <dsp:spPr>
        <a:xfrm>
          <a:off x="4838922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>
              <a:latin typeface="Corbel"/>
              <a:ea typeface="+mn-ea"/>
              <a:cs typeface="+mn-cs"/>
            </a:rPr>
            <a:t>Locais</a:t>
          </a:r>
        </a:p>
      </dsp:txBody>
      <dsp:txXfrm>
        <a:off x="4838922" y="0"/>
        <a:ext cx="2249595" cy="1238250"/>
      </dsp:txXfrm>
    </dsp:sp>
    <dsp:sp modelId="{85B657F5-5C9C-42F8-A245-10BA7A824404}">
      <dsp:nvSpPr>
        <dsp:cNvPr id="0" name=""/>
        <dsp:cNvSpPr/>
      </dsp:nvSpPr>
      <dsp:spPr>
        <a:xfrm>
          <a:off x="5063881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Sala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aula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Biblioteca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en-US" sz="1400" b="0" i="0" kern="1200" dirty="0" err="1" smtClean="0">
              <a:latin typeface="Corbel"/>
              <a:ea typeface="+mn-ea"/>
              <a:cs typeface="+mn-cs"/>
            </a:rPr>
            <a:t>Laboratorios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3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1275909"/>
        <a:ext cx="1726776" cy="1171597"/>
      </dsp:txXfrm>
    </dsp:sp>
    <dsp:sp modelId="{51239DC3-E9A2-43DA-8F69-23A0808C5F7B}">
      <dsp:nvSpPr>
        <dsp:cNvPr id="0" name=""/>
        <dsp:cNvSpPr/>
      </dsp:nvSpPr>
      <dsp:spPr>
        <a:xfrm>
          <a:off x="5063881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Por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falta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um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ambiente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de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teste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adequado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,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usamos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locais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disponiveis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acima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.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5100331" y="2711868"/>
        <a:ext cx="1726776" cy="1171597"/>
      </dsp:txXfrm>
    </dsp:sp>
    <dsp:sp modelId="{DFC8EC82-A76D-41CD-A597-E02C5F5CBEEE}">
      <dsp:nvSpPr>
        <dsp:cNvPr id="0" name=""/>
        <dsp:cNvSpPr/>
      </dsp:nvSpPr>
      <dsp:spPr>
        <a:xfrm>
          <a:off x="7257237" y="0"/>
          <a:ext cx="2249595" cy="41275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 smtClean="0">
              <a:latin typeface="Corbel"/>
              <a:ea typeface="+mn-ea"/>
              <a:cs typeface="+mn-cs"/>
            </a:rPr>
            <a:t>Software</a:t>
          </a:r>
          <a:endParaRPr lang="en-US" sz="2600" b="0" i="0" kern="1200" dirty="0">
            <a:latin typeface="Corbel"/>
            <a:ea typeface="+mn-ea"/>
            <a:cs typeface="+mn-cs"/>
          </a:endParaRPr>
        </a:p>
      </dsp:txBody>
      <dsp:txXfrm>
        <a:off x="7257237" y="0"/>
        <a:ext cx="2249595" cy="1238250"/>
      </dsp:txXfrm>
    </dsp:sp>
    <dsp:sp modelId="{EF50A355-5315-401C-A8B8-05A2B4F30FE3}">
      <dsp:nvSpPr>
        <dsp:cNvPr id="0" name=""/>
        <dsp:cNvSpPr/>
      </dsp:nvSpPr>
      <dsp:spPr>
        <a:xfrm>
          <a:off x="7482196" y="1239459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 smtClean="0"/>
            <a:t>github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1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Word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2</a:t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Excel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3</a:t>
          </a:r>
        </a:p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smtClean="0">
              <a:latin typeface="Corbel"/>
              <a:ea typeface="+mn-ea"/>
              <a:cs typeface="+mn-cs"/>
            </a:rPr>
            <a:t>Google Chrome 3</a:t>
          </a:r>
          <a:r>
            <a:rPr lang="en-US" sz="1400" b="0" i="0" kern="1200" dirty="0">
              <a:latin typeface="Corbel"/>
              <a:ea typeface="+mn-ea"/>
              <a:cs typeface="+mn-cs"/>
            </a:rPr>
            <a:t/>
          </a:r>
          <a:br>
            <a:rPr lang="en-US" sz="1400" b="0" i="0" kern="1200" dirty="0">
              <a:latin typeface="Corbel"/>
              <a:ea typeface="+mn-ea"/>
              <a:cs typeface="+mn-cs"/>
            </a:rPr>
          </a:br>
          <a:r>
            <a:rPr lang="pt-BR" sz="1400" kern="1200" dirty="0" smtClean="0"/>
            <a:t>Power Point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>
              <a:latin typeface="Corbel"/>
              <a:ea typeface="+mn-ea"/>
              <a:cs typeface="+mn-cs"/>
            </a:rPr>
            <a:t>4</a:t>
          </a:r>
        </a:p>
      </dsp:txBody>
      <dsp:txXfrm>
        <a:off x="7518646" y="1275909"/>
        <a:ext cx="1726776" cy="1171597"/>
      </dsp:txXfrm>
    </dsp:sp>
    <dsp:sp modelId="{60B6E648-ADB0-4695-B9EA-290DF28C1E3A}">
      <dsp:nvSpPr>
        <dsp:cNvPr id="0" name=""/>
        <dsp:cNvSpPr/>
      </dsp:nvSpPr>
      <dsp:spPr>
        <a:xfrm>
          <a:off x="7482196" y="2675418"/>
          <a:ext cx="1799676" cy="12444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 smtClean="0">
              <a:latin typeface="Corbel"/>
              <a:ea typeface="+mn-ea"/>
              <a:cs typeface="+mn-cs"/>
            </a:rPr>
            <a:t>Todos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os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programas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devem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estar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nas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versoes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mais</a:t>
          </a:r>
          <a:r>
            <a:rPr lang="en-US" sz="1400" b="0" i="0" kern="1200" dirty="0" smtClean="0">
              <a:latin typeface="Corbel"/>
              <a:ea typeface="+mn-ea"/>
              <a:cs typeface="+mn-cs"/>
            </a:rPr>
            <a:t> </a:t>
          </a:r>
          <a:r>
            <a:rPr lang="en-US" sz="1400" b="0" i="0" kern="1200" dirty="0" err="1" smtClean="0">
              <a:latin typeface="Corbel"/>
              <a:ea typeface="+mn-ea"/>
              <a:cs typeface="+mn-cs"/>
            </a:rPr>
            <a:t>recentes</a:t>
          </a:r>
          <a:endParaRPr lang="en-US" sz="1400" b="0" i="0" kern="1200" dirty="0">
            <a:latin typeface="Corbel"/>
            <a:ea typeface="+mn-ea"/>
            <a:cs typeface="+mn-cs"/>
          </a:endParaRPr>
        </a:p>
      </dsp:txBody>
      <dsp:txXfrm>
        <a:off x="7518646" y="2711868"/>
        <a:ext cx="1726776" cy="1171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2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3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4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>
              <a:buNone/>
            </a:pPr>
            <a:r>
              <a:rPr lang="en-US" sz="1200" b="0" i="0">
                <a:solidFill>
                  <a:srgbClr val="363D3D"/>
                </a:solidFill>
                <a:latin typeface="Corbel"/>
                <a:ea typeface="+mn-ea"/>
                <a:cs typeface="+mn-cs"/>
              </a:rPr>
              <a:t>Pode exigir mais de um slide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FB667E1-E601-4AAF-B95C-B25720D70A60}" type="slidenum">
              <a:rPr lang="en-US" sz="1200" b="0" i="0">
                <a:latin typeface="Corbel"/>
                <a:ea typeface="+mn-ea"/>
                <a:cs typeface="+mn-cs"/>
              </a:rPr>
              <a:t>11</a:t>
            </a:fld>
            <a:endParaRPr lang="en-US" sz="1200" b="0" i="0"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1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tângulo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ebeçalho de seção alternativ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pt-BR" smtClean="0"/>
              <a:t>28/11/2013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tângulo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  <a:p>
            <a:pPr lvl="5"/>
            <a:r>
              <a:rPr lang="pt-BR" dirty="0" smtClean="0"/>
              <a:t>Sexto nível</a:t>
            </a:r>
          </a:p>
          <a:p>
            <a:pPr lvl="6"/>
            <a:r>
              <a:rPr lang="pt-BR" dirty="0" smtClean="0"/>
              <a:t>Sétimo nível</a:t>
            </a:r>
          </a:p>
          <a:p>
            <a:pPr lvl="7"/>
            <a:r>
              <a:rPr lang="pt-BR" dirty="0" smtClean="0"/>
              <a:t>Oitavo nível</a:t>
            </a:r>
          </a:p>
          <a:p>
            <a:pPr lvl="8"/>
            <a:r>
              <a:rPr lang="pt-BR" dirty="0" smtClean="0"/>
              <a:t>Nono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pt-BR" smtClean="0"/>
              <a:pPr/>
              <a:t>28/11/2013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9416" y="3212976"/>
            <a:ext cx="10369152" cy="3240360"/>
          </a:xfrm>
        </p:spPr>
        <p:txBody>
          <a:bodyPr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6600" b="0" i="0" dirty="0" smtClean="0">
                <a:solidFill>
                  <a:schemeClr val="bg1"/>
                </a:solidFill>
                <a:latin typeface="Corbel"/>
              </a:rPr>
              <a:t> Projeto </a:t>
            </a:r>
            <a:r>
              <a:rPr lang="pt-BR" sz="6600" dirty="0" smtClean="0">
                <a:latin typeface="Corbel"/>
              </a:rPr>
              <a:t>SIB</a:t>
            </a:r>
            <a:endParaRPr lang="pt-BR" sz="6600" b="0" i="0" dirty="0">
              <a:solidFill>
                <a:schemeClr val="bg1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Recursos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265589"/>
              </p:ext>
            </p:extLst>
          </p:nvPr>
        </p:nvGraphicFramePr>
        <p:xfrm>
          <a:off x="1341438" y="1901825"/>
          <a:ext cx="9509125" cy="412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64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801400"/>
          </a:xfrm>
        </p:spPr>
        <p:txBody>
          <a:bodyPr>
            <a:norm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Elaboração de Cronograma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917820"/>
              </p:ext>
            </p:extLst>
          </p:nvPr>
        </p:nvGraphicFramePr>
        <p:xfrm>
          <a:off x="335360" y="1772819"/>
          <a:ext cx="11449272" cy="439248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815620"/>
                <a:gridCol w="3816826"/>
                <a:gridCol w="3816826"/>
              </a:tblGrid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</a:rPr>
                        <a:t>Milestone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Início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Data de Término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Planejar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10/10/2013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Projetar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Implementar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Não teremos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Executar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Não terremos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Avaliar Teste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06/10/2013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27498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Entrega do Release final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07</a:t>
                      </a:r>
                      <a:r>
                        <a:rPr lang="en-US" sz="1000">
                          <a:effectLst/>
                        </a:rPr>
                        <a:t>/11/2013</a:t>
                      </a:r>
                      <a:endParaRPr lang="pt-BR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21/11/2013</a:t>
                      </a:r>
                      <a:endParaRPr lang="pt-BR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23392" y="2060848"/>
            <a:ext cx="108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Objetivo: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 </a:t>
            </a:r>
            <a:r>
              <a:rPr lang="pt-BR" dirty="0"/>
              <a:t>Identificar e descrever os casos de teste para cada </a:t>
            </a:r>
            <a:r>
              <a:rPr lang="pt-BR" dirty="0" smtClean="0"/>
              <a:t>build do projeto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identificar </a:t>
            </a:r>
            <a:r>
              <a:rPr lang="pt-BR" dirty="0"/>
              <a:t>e estruturar os procedimentos de teste, especificando</a:t>
            </a:r>
          </a:p>
          <a:p>
            <a:r>
              <a:rPr lang="pt-BR" dirty="0"/>
              <a:t>como executar os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4091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olidFill>
                  <a:srgbClr val="263050"/>
                </a:solidFill>
              </a:rPr>
              <a:t>Projeto de teste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298598" y="2708920"/>
            <a:ext cx="12926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• </a:t>
            </a:r>
            <a:r>
              <a:rPr lang="pt-BR" dirty="0" smtClean="0"/>
              <a:t>Passos</a:t>
            </a:r>
            <a:endParaRPr lang="pt-BR" dirty="0"/>
          </a:p>
          <a:p>
            <a:pPr marL="342900" indent="-342900">
              <a:buAutoNum type="arabicPeriod"/>
            </a:pPr>
            <a:r>
              <a:rPr lang="pt-BR" dirty="0" smtClean="0"/>
              <a:t>Identificar </a:t>
            </a:r>
            <a:r>
              <a:rPr lang="pt-BR" dirty="0"/>
              <a:t>e descrever casos de </a:t>
            </a:r>
            <a:r>
              <a:rPr lang="pt-BR" dirty="0" smtClean="0"/>
              <a:t>teste</a:t>
            </a:r>
            <a:endParaRPr lang="pt-BR" dirty="0"/>
          </a:p>
          <a:p>
            <a:r>
              <a:rPr lang="pt-BR" dirty="0"/>
              <a:t>2</a:t>
            </a:r>
            <a:r>
              <a:rPr lang="pt-BR" dirty="0" smtClean="0"/>
              <a:t>.   </a:t>
            </a:r>
            <a:r>
              <a:rPr lang="pt-BR" dirty="0"/>
              <a:t>Estruturar procedimentos de teste</a:t>
            </a:r>
          </a:p>
          <a:p>
            <a:r>
              <a:rPr lang="pt-BR" dirty="0"/>
              <a:t>3</a:t>
            </a:r>
            <a:r>
              <a:rPr lang="pt-BR" dirty="0" smtClean="0"/>
              <a:t>.   </a:t>
            </a:r>
            <a:r>
              <a:rPr lang="pt-BR" dirty="0"/>
              <a:t>Gerar planilha de testes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64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983432" y="467360"/>
            <a:ext cx="9867448" cy="1233424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05397" y="2420888"/>
            <a:ext cx="8016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Texto associado a um requisito a ser testado, que</a:t>
            </a:r>
          </a:p>
          <a:p>
            <a:r>
              <a:rPr lang="pt-BR" sz="2800" dirty="0"/>
              <a:t>descreve:</a:t>
            </a:r>
          </a:p>
          <a:p>
            <a:r>
              <a:rPr lang="pt-BR" sz="2800" dirty="0"/>
              <a:t>• Pré-condições de execução</a:t>
            </a:r>
          </a:p>
          <a:p>
            <a:r>
              <a:rPr lang="pt-BR" sz="2800" dirty="0"/>
              <a:t>• Entradas</a:t>
            </a:r>
          </a:p>
          <a:p>
            <a:r>
              <a:rPr lang="pt-BR" sz="2800" dirty="0"/>
              <a:t>• Passos específicos do teste a ser executado</a:t>
            </a:r>
          </a:p>
          <a:p>
            <a:r>
              <a:rPr lang="pt-BR" sz="2800" dirty="0"/>
              <a:t>• Resultados esperados</a:t>
            </a:r>
          </a:p>
        </p:txBody>
      </p:sp>
    </p:spTree>
    <p:extLst>
      <p:ext uri="{BB962C8B-B14F-4D97-AF65-F5344CB8AC3E}">
        <p14:creationId xmlns:p14="http://schemas.microsoft.com/office/powerpoint/2010/main" val="3161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29392"/>
          </a:xfrm>
        </p:spPr>
        <p:txBody>
          <a:bodyPr/>
          <a:lstStyle/>
          <a:p>
            <a:r>
              <a:rPr lang="pt-BR" dirty="0"/>
              <a:t>Identificar e descrever casos de teste: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6051" y="1412776"/>
            <a:ext cx="880864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Desenvolvido cenários do caso de uso, de acordo com a</a:t>
            </a:r>
          </a:p>
          <a:p>
            <a:r>
              <a:rPr lang="pt-BR" dirty="0"/>
              <a:t>Estratégia de testes</a:t>
            </a:r>
          </a:p>
          <a:p>
            <a:r>
              <a:rPr lang="pt-BR" dirty="0"/>
              <a:t>• Fluxo normal (dados válidos)</a:t>
            </a:r>
          </a:p>
          <a:p>
            <a:r>
              <a:rPr lang="pt-BR" dirty="0"/>
              <a:t>• Fluxo alternativo</a:t>
            </a:r>
          </a:p>
          <a:p>
            <a:r>
              <a:rPr lang="pt-BR" dirty="0"/>
              <a:t>• Fluxo de exceção (dados inválidos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/>
              <a:t>– Definir entradas e saídas correspondentes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CASCATA</a:t>
            </a:r>
          </a:p>
          <a:p>
            <a:r>
              <a:rPr lang="pt-BR" dirty="0" smtClean="0"/>
              <a:t>• </a:t>
            </a:r>
            <a:r>
              <a:rPr lang="pt-BR" dirty="0"/>
              <a:t>Vantagem</a:t>
            </a:r>
          </a:p>
          <a:p>
            <a:r>
              <a:rPr lang="pt-BR" dirty="0"/>
              <a:t>– Os casos de testes são tipicamente pequenos e simples;</a:t>
            </a:r>
          </a:p>
          <a:p>
            <a:r>
              <a:rPr lang="pt-BR" dirty="0"/>
              <a:t>• Desvantagem</a:t>
            </a:r>
          </a:p>
          <a:p>
            <a:r>
              <a:rPr lang="pt-BR" dirty="0"/>
              <a:t>– Se um caso de teste falhar o teste subsequente pode falhar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INDEPENDENTE</a:t>
            </a:r>
          </a:p>
          <a:p>
            <a:r>
              <a:rPr lang="pt-BR" dirty="0"/>
              <a:t>• Vantagens</a:t>
            </a:r>
          </a:p>
          <a:p>
            <a:r>
              <a:rPr lang="pt-BR" dirty="0"/>
              <a:t>– Os casos de testes podem ser executados em qualquer ordem;</a:t>
            </a:r>
          </a:p>
          <a:p>
            <a:r>
              <a:rPr lang="pt-BR" dirty="0"/>
              <a:t>– Alto grau de </a:t>
            </a:r>
            <a:r>
              <a:rPr lang="pt-BR" dirty="0" err="1"/>
              <a:t>reusabilidade</a:t>
            </a:r>
            <a:r>
              <a:rPr lang="pt-BR" dirty="0"/>
              <a:t> dos casos de testes.</a:t>
            </a:r>
          </a:p>
          <a:p>
            <a:r>
              <a:rPr lang="pt-BR" dirty="0"/>
              <a:t>• Desvantagens</a:t>
            </a:r>
          </a:p>
          <a:p>
            <a:r>
              <a:rPr lang="pt-BR" dirty="0"/>
              <a:t>– São maiores e mais complexos;</a:t>
            </a:r>
          </a:p>
          <a:p>
            <a:r>
              <a:rPr lang="pt-BR" dirty="0"/>
              <a:t>– São mais difíceis de projetar, criar e manter.</a:t>
            </a:r>
          </a:p>
        </p:txBody>
      </p:sp>
    </p:spTree>
    <p:extLst>
      <p:ext uri="{BB962C8B-B14F-4D97-AF65-F5344CB8AC3E}">
        <p14:creationId xmlns:p14="http://schemas.microsoft.com/office/powerpoint/2010/main" val="129949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1512168"/>
          </a:xfrm>
        </p:spPr>
        <p:txBody>
          <a:bodyPr>
            <a:normAutofit/>
          </a:bodyPr>
          <a:lstStyle/>
          <a:p>
            <a:r>
              <a:rPr lang="pt-BR" dirty="0"/>
              <a:t>Estruturar procedimentos de teste</a:t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407368" y="2321004"/>
            <a:ext cx="87366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– Conjunto de passos detalhados que descrevem como o caso de</a:t>
            </a:r>
          </a:p>
          <a:p>
            <a:r>
              <a:rPr lang="pt-BR" dirty="0"/>
              <a:t>teste será executado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– Como (</a:t>
            </a:r>
            <a:r>
              <a:rPr lang="pt-BR" dirty="0" err="1"/>
              <a:t>ex</a:t>
            </a:r>
            <a:r>
              <a:rPr lang="pt-BR" dirty="0"/>
              <a:t>: através de ferramentas de automação de testes,</a:t>
            </a:r>
          </a:p>
          <a:p>
            <a:r>
              <a:rPr lang="pt-BR" dirty="0"/>
              <a:t>scripts, etc.) e quando fornecer os dados de entrada e obter os</a:t>
            </a:r>
          </a:p>
          <a:p>
            <a:r>
              <a:rPr lang="pt-BR" dirty="0"/>
              <a:t>resultados da saída</a:t>
            </a:r>
          </a:p>
          <a:p>
            <a:r>
              <a:rPr lang="pt-BR" dirty="0"/>
              <a:t>– Passos para execução dos testes</a:t>
            </a:r>
          </a:p>
          <a:p>
            <a:r>
              <a:rPr lang="pt-BR" dirty="0"/>
              <a:t>– Forma de avaliação dos </a:t>
            </a:r>
            <a:r>
              <a:rPr lang="pt-BR" dirty="0" smtClean="0"/>
              <a:t>resultados</a:t>
            </a:r>
          </a:p>
          <a:p>
            <a:r>
              <a:rPr lang="pt-BR" dirty="0"/>
              <a:t>– Todas as condições de testes foram identificadas?</a:t>
            </a:r>
          </a:p>
          <a:p>
            <a:r>
              <a:rPr lang="pt-BR" dirty="0"/>
              <a:t>– Os casos de testes satisfazem as condições de teste?</a:t>
            </a:r>
          </a:p>
          <a:p>
            <a:r>
              <a:rPr lang="pt-BR" dirty="0"/>
              <a:t>– A massa de dados é adequada?</a:t>
            </a:r>
          </a:p>
          <a:p>
            <a:r>
              <a:rPr lang="pt-BR" dirty="0"/>
              <a:t>– O volume de dados é suficiente?</a:t>
            </a:r>
          </a:p>
        </p:txBody>
      </p:sp>
    </p:spTree>
    <p:extLst>
      <p:ext uri="{BB962C8B-B14F-4D97-AF65-F5344CB8AC3E}">
        <p14:creationId xmlns:p14="http://schemas.microsoft.com/office/powerpoint/2010/main" val="224300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Gerar planilha de </a:t>
            </a:r>
            <a:r>
              <a:rPr lang="pt-BR" dirty="0" smtClean="0"/>
              <a:t>testes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551384" y="2136339"/>
            <a:ext cx="85926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Gerar planilha de testes:</a:t>
            </a:r>
          </a:p>
          <a:p>
            <a:r>
              <a:rPr lang="pt-BR" dirty="0"/>
              <a:t>– Nas planilhas devem estar contidos todos os casos de testes que</a:t>
            </a:r>
          </a:p>
          <a:p>
            <a:r>
              <a:rPr lang="pt-BR" dirty="0"/>
              <a:t>serão </a:t>
            </a:r>
            <a:r>
              <a:rPr lang="pt-BR" dirty="0" smtClean="0"/>
              <a:t>executados.</a:t>
            </a:r>
            <a:endParaRPr lang="pt-BR" dirty="0"/>
          </a:p>
          <a:p>
            <a:r>
              <a:rPr lang="pt-BR" dirty="0"/>
              <a:t>– Informações sobre o ciclo de teste são necessários:</a:t>
            </a:r>
          </a:p>
          <a:p>
            <a:r>
              <a:rPr lang="pt-BR" dirty="0"/>
              <a:t>• Versão do Software</a:t>
            </a:r>
          </a:p>
          <a:p>
            <a:r>
              <a:rPr lang="pt-BR" dirty="0"/>
              <a:t>• Data Início e Fim</a:t>
            </a:r>
          </a:p>
          <a:p>
            <a:r>
              <a:rPr lang="pt-BR" dirty="0"/>
              <a:t>• Nome do Testador</a:t>
            </a:r>
          </a:p>
          <a:p>
            <a:r>
              <a:rPr lang="pt-BR" dirty="0"/>
              <a:t>• Casos de testes planejados</a:t>
            </a:r>
          </a:p>
        </p:txBody>
      </p:sp>
    </p:spTree>
    <p:extLst>
      <p:ext uri="{BB962C8B-B14F-4D97-AF65-F5344CB8AC3E}">
        <p14:creationId xmlns:p14="http://schemas.microsoft.com/office/powerpoint/2010/main" val="13062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263050"/>
                </a:solidFill>
              </a:rPr>
              <a:t>Registro de solicitação de mudanças </a:t>
            </a:r>
            <a:br>
              <a:rPr lang="pt-BR" dirty="0">
                <a:solidFill>
                  <a:srgbClr val="263050"/>
                </a:solidFill>
              </a:rPr>
            </a:b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99282" y="2132856"/>
            <a:ext cx="7944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/>
              <a:t>Algumas informações</a:t>
            </a:r>
            <a:r>
              <a:rPr lang="pt-BR" sz="2000" dirty="0"/>
              <a:t> </a:t>
            </a:r>
            <a:r>
              <a:rPr lang="pt-BR" sz="2000" dirty="0" smtClean="0"/>
              <a:t>que</a:t>
            </a:r>
            <a:r>
              <a:rPr lang="pt-BR" sz="2000" dirty="0"/>
              <a:t> </a:t>
            </a:r>
            <a:r>
              <a:rPr lang="pt-BR" sz="2000" dirty="0" smtClean="0"/>
              <a:t>podem</a:t>
            </a:r>
            <a:r>
              <a:rPr lang="pt-BR" sz="2000" dirty="0"/>
              <a:t> </a:t>
            </a:r>
            <a:r>
              <a:rPr lang="pt-BR" sz="2000" dirty="0" smtClean="0"/>
              <a:t>estar</a:t>
            </a:r>
            <a:r>
              <a:rPr lang="pt-BR" sz="2000" dirty="0"/>
              <a:t> </a:t>
            </a:r>
            <a:r>
              <a:rPr lang="pt-BR" sz="2000" dirty="0" smtClean="0"/>
              <a:t>incluídas</a:t>
            </a:r>
            <a:r>
              <a:rPr lang="pt-BR" sz="2000" dirty="0"/>
              <a:t> </a:t>
            </a:r>
            <a:r>
              <a:rPr lang="pt-BR" sz="2000" dirty="0" smtClean="0"/>
              <a:t>em</a:t>
            </a:r>
            <a:r>
              <a:rPr lang="pt-BR" sz="2000" dirty="0"/>
              <a:t> </a:t>
            </a:r>
            <a:r>
              <a:rPr lang="pt-BR" sz="2000" dirty="0" smtClean="0"/>
              <a:t>uma</a:t>
            </a:r>
            <a:endParaRPr lang="pt-BR" sz="2000" dirty="0"/>
          </a:p>
          <a:p>
            <a:r>
              <a:rPr lang="pt-BR" sz="2000" dirty="0"/>
              <a:t>SM:</a:t>
            </a:r>
          </a:p>
          <a:p>
            <a:r>
              <a:rPr lang="pt-BR" sz="2000" dirty="0"/>
              <a:t>– </a:t>
            </a:r>
            <a:r>
              <a:rPr lang="pt-BR" sz="2000" dirty="0" err="1" smtClean="0"/>
              <a:t>Identicação</a:t>
            </a:r>
            <a:r>
              <a:rPr lang="pt-BR" sz="2000" dirty="0" smtClean="0"/>
              <a:t> única</a:t>
            </a:r>
            <a:endParaRPr lang="pt-BR" sz="2000" dirty="0"/>
          </a:p>
          <a:p>
            <a:r>
              <a:rPr lang="pt-BR" sz="2000" dirty="0"/>
              <a:t>– Solicitante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Sistema/Projeto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Item a</a:t>
            </a:r>
            <a:r>
              <a:rPr lang="pt-BR" sz="2000" dirty="0"/>
              <a:t> </a:t>
            </a:r>
            <a:r>
              <a:rPr lang="pt-BR" sz="2000" dirty="0" smtClean="0"/>
              <a:t>ser</a:t>
            </a:r>
            <a:r>
              <a:rPr lang="pt-BR" sz="2000" dirty="0"/>
              <a:t> </a:t>
            </a:r>
            <a:r>
              <a:rPr lang="pt-BR" sz="2000" dirty="0" smtClean="0"/>
              <a:t>modificado</a:t>
            </a:r>
            <a:endParaRPr lang="pt-BR" sz="2000" dirty="0"/>
          </a:p>
          <a:p>
            <a:r>
              <a:rPr lang="pt-BR" sz="2000" dirty="0"/>
              <a:t>– </a:t>
            </a:r>
            <a:r>
              <a:rPr lang="pt-BR" sz="2000" dirty="0" smtClean="0"/>
              <a:t>Classificação (melhoria, correção</a:t>
            </a:r>
            <a:r>
              <a:rPr lang="pt-BR" sz="2000" dirty="0"/>
              <a:t> </a:t>
            </a:r>
            <a:r>
              <a:rPr lang="pt-BR" sz="2000" dirty="0" smtClean="0"/>
              <a:t>de</a:t>
            </a:r>
            <a:r>
              <a:rPr lang="pt-BR" sz="2000" dirty="0"/>
              <a:t> </a:t>
            </a:r>
            <a:r>
              <a:rPr lang="pt-BR" sz="2000" dirty="0" smtClean="0"/>
              <a:t>defeito, outra</a:t>
            </a:r>
            <a:r>
              <a:rPr lang="pt-BR" sz="2000" dirty="0"/>
              <a:t>)</a:t>
            </a:r>
          </a:p>
          <a:p>
            <a:r>
              <a:rPr lang="pt-BR" sz="2000" dirty="0"/>
              <a:t>– Prioridade</a:t>
            </a:r>
          </a:p>
          <a:p>
            <a:r>
              <a:rPr lang="pt-BR" sz="2000" dirty="0"/>
              <a:t>– Descrição</a:t>
            </a:r>
          </a:p>
          <a:p>
            <a:r>
              <a:rPr lang="pt-BR" sz="2000" dirty="0"/>
              <a:t>– </a:t>
            </a:r>
            <a:r>
              <a:rPr lang="pt-BR" sz="2000" dirty="0" smtClean="0"/>
              <a:t>Situação (nova, atribuída, finalizada, verificada, fechada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2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493912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latin typeface="Corbel"/>
              </a:rPr>
              <a:t>Equipe</a:t>
            </a:r>
            <a:r>
              <a:rPr lang="pt-BR" sz="5200" b="0" i="0" dirty="0" smtClean="0">
                <a:latin typeface="Corbel"/>
                <a:ea typeface="+mj-ea"/>
                <a:cs typeface="+mj-cs"/>
              </a:rPr>
              <a:t>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>
          <a:xfrm>
            <a:off x="1522413" y="3284984"/>
            <a:ext cx="9144000" cy="1368152"/>
          </a:xfrm>
        </p:spPr>
        <p:txBody>
          <a:bodyPr>
            <a:noAutofit/>
          </a:bodyPr>
          <a:lstStyle/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smtClean="0">
                <a:latin typeface="Corbel"/>
              </a:rPr>
              <a:t>Josimar </a:t>
            </a:r>
            <a:r>
              <a:rPr lang="pt-BR" sz="2800" dirty="0" smtClean="0">
                <a:latin typeface="Corbel"/>
              </a:rPr>
              <a:t>Monteiro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smtClean="0">
                <a:latin typeface="Corbel"/>
              </a:rPr>
              <a:t>Eduardo</a:t>
            </a:r>
            <a:r>
              <a:rPr lang="pt-BR" sz="2800" b="0" i="0" dirty="0" smtClean="0">
                <a:latin typeface="Corbel"/>
              </a:rPr>
              <a:t> Lira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aseline="0" dirty="0" err="1" smtClean="0">
                <a:latin typeface="Corbel"/>
              </a:rPr>
              <a:t>Luis</a:t>
            </a:r>
            <a:r>
              <a:rPr lang="pt-BR" sz="2800" dirty="0" smtClean="0">
                <a:latin typeface="Corbel"/>
              </a:rPr>
              <a:t> Carlos </a:t>
            </a:r>
          </a:p>
          <a:p>
            <a:pPr marL="0" indent="0" algn="l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800" b="0" i="0" baseline="0" dirty="0" err="1" smtClean="0">
                <a:latin typeface="Corbel"/>
              </a:rPr>
              <a:t>Bergson</a:t>
            </a:r>
            <a:r>
              <a:rPr lang="pt-BR" sz="2800" b="0" i="0" dirty="0" smtClean="0">
                <a:latin typeface="Corbel"/>
              </a:rPr>
              <a:t> Rocha</a:t>
            </a:r>
            <a:endParaRPr lang="pt-BR" sz="28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Plano de Gerenciamento de Riscos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629955"/>
              </p:ext>
            </p:extLst>
          </p:nvPr>
        </p:nvGraphicFramePr>
        <p:xfrm>
          <a:off x="1341438" y="1901825"/>
          <a:ext cx="9509125" cy="37966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92362"/>
                <a:gridCol w="1600200"/>
                <a:gridCol w="1295400"/>
                <a:gridCol w="1447800"/>
                <a:gridCol w="2773363"/>
              </a:tblGrid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Risco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Probabilidade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Impacto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Proprietário</a:t>
                      </a:r>
                      <a:endParaRPr lang="pt-BR" sz="1800" b="1" i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1" i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Plano de</a:t>
                      </a:r>
                      <a:r>
                        <a:rPr lang="pt-BR" sz="1800" b="1" i="0" baseline="0" dirty="0" smtClean="0">
                          <a:solidFill>
                            <a:schemeClr val="lt1"/>
                          </a:solidFill>
                          <a:latin typeface="Corbel"/>
                          <a:ea typeface="+mn-ea"/>
                          <a:cs typeface="+mn-cs"/>
                        </a:rPr>
                        <a:t> Atenuação</a:t>
                      </a:r>
                      <a:endParaRPr lang="pt-BR" sz="1800" b="1" i="0" baseline="0" dirty="0">
                        <a:solidFill>
                          <a:schemeClr val="lt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Cortes no orçamento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podem reduzir a equipe, afetando o escopo e o cronograma do projeto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Média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Alta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Gerente do Projeto</a:t>
                      </a:r>
                      <a:endParaRPr lang="pt-BR" sz="1800" b="0" i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>
                        <a:buNone/>
                      </a:pPr>
                      <a:r>
                        <a:rPr lang="pt-BR" sz="1800" b="0" i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Consulte o apêndice</a:t>
                      </a:r>
                      <a:r>
                        <a:rPr lang="pt-BR" sz="1800" b="0" i="0" baseline="0" dirty="0" smtClean="0">
                          <a:solidFill>
                            <a:schemeClr val="dk1"/>
                          </a:solidFill>
                          <a:latin typeface="Corbel"/>
                          <a:ea typeface="+mn-ea"/>
                          <a:cs typeface="+mn-cs"/>
                        </a:rPr>
                        <a:t> para ver um plano de implementação em fases</a:t>
                      </a:r>
                      <a:endParaRPr lang="pt-BR" sz="1800" b="0" i="0" baseline="0" dirty="0">
                        <a:solidFill>
                          <a:schemeClr val="dk1"/>
                        </a:solidFill>
                        <a:latin typeface="Corbel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  <a:tr h="777875"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Apêndice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Inclua referências a materiais e recursos suplementares</a:t>
            </a: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4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565920"/>
          </a:xfrm>
        </p:spPr>
        <p:txBody>
          <a:bodyPr/>
          <a:lstStyle/>
          <a:p>
            <a:pPr marL="0" indent="0" algn="ctr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5200" b="0" i="0" dirty="0" smtClean="0">
                <a:latin typeface="Corbel"/>
                <a:ea typeface="+mj-ea"/>
                <a:cs typeface="+mj-cs"/>
              </a:rPr>
              <a:t>Descrição do Projeto</a:t>
            </a:r>
            <a:endParaRPr lang="pt-BR" sz="5200" b="0" i="0" dirty="0"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dirty="0" smtClean="0">
                <a:latin typeface="Corbel"/>
              </a:rPr>
              <a:t>O sistema Internet Bank (SIB) :</a:t>
            </a:r>
          </a:p>
          <a:p>
            <a:pPr marL="0" indent="0" algn="ctr" defTabSz="914400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z="2300" b="0" i="0" baseline="0" dirty="0" smtClean="0">
                <a:latin typeface="Corbel"/>
              </a:rPr>
              <a:t>O que é</a:t>
            </a:r>
            <a:r>
              <a:rPr lang="pt-BR" sz="2300" b="0" i="0" dirty="0" smtClean="0">
                <a:latin typeface="Corbel"/>
              </a:rPr>
              <a:t> e para que foi desenvolvido?</a:t>
            </a:r>
            <a:endParaRPr lang="pt-BR" sz="2300" b="0" i="0" baseline="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177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sz="3400" b="0" i="0" dirty="0" smtClean="0">
                <a:solidFill>
                  <a:srgbClr val="263050">
                    <a:lumMod val="75000"/>
                  </a:srgbClr>
                </a:solidFill>
                <a:latin typeface="Corbel"/>
                <a:ea typeface="+mj-ea"/>
                <a:cs typeface="+mj-cs"/>
              </a:rPr>
              <a:t>Escopo do Projeto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2204864"/>
            <a:ext cx="9509760" cy="3824715"/>
          </a:xfrm>
        </p:spPr>
        <p:txBody>
          <a:bodyPr/>
          <a:lstStyle/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Plano de </a:t>
            </a:r>
            <a:r>
              <a:rPr lang="pt-BR" dirty="0">
                <a:solidFill>
                  <a:srgbClr val="263050"/>
                </a:solidFill>
              </a:rPr>
              <a:t>teste e Estratégia de </a:t>
            </a:r>
            <a:r>
              <a:rPr lang="pt-BR" dirty="0" smtClean="0">
                <a:solidFill>
                  <a:srgbClr val="263050"/>
                </a:solidFill>
              </a:rPr>
              <a:t>teste</a:t>
            </a:r>
            <a:r>
              <a:rPr lang="pt-BR" dirty="0" smtClean="0">
                <a:solidFill>
                  <a:srgbClr val="263050"/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Projeto </a:t>
            </a:r>
            <a:r>
              <a:rPr lang="pt-BR" sz="2000" b="0" i="0" dirty="0" smtClean="0">
                <a:solidFill>
                  <a:srgbClr val="263050"/>
                </a:solidFill>
                <a:latin typeface="Corbel"/>
                <a:ea typeface="+mn-ea"/>
                <a:cs typeface="+mn-cs"/>
              </a:rPr>
              <a:t>de teste.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rgbClr val="263050"/>
                </a:solidFill>
                <a:latin typeface="Corbel"/>
              </a:rPr>
              <a:t>Registro de solicitação de mudanças 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Descreva o trabalho realizado.</a:t>
            </a:r>
          </a:p>
          <a:p>
            <a:pPr>
              <a:buClr>
                <a:srgbClr val="263050"/>
              </a:buClr>
              <a:buFont typeface="Wingdings"/>
              <a:buChar char="§"/>
            </a:pPr>
            <a:r>
              <a:rPr lang="pt-BR" dirty="0">
                <a:solidFill>
                  <a:srgbClr val="263050"/>
                </a:solidFill>
              </a:rPr>
              <a:t>Qual é a finalidade ou a necessidade comercial de teste deste projeto.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endParaRPr lang="pt-BR" sz="2000" b="0" i="0" dirty="0" smtClean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  <a:p>
            <a:pPr marL="45720" indent="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None/>
            </a:pPr>
            <a:endParaRPr lang="pt-BR" sz="2000" b="0" i="0" dirty="0">
              <a:solidFill>
                <a:srgbClr val="263050"/>
              </a:solidFill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3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rgbClr val="263050">
                    <a:lumMod val="75000"/>
                  </a:srgbClr>
                </a:solidFill>
                <a:latin typeface="Corbel"/>
              </a:rPr>
              <a:t>Plano de Teste</a:t>
            </a: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Passos</a:t>
            </a:r>
          </a:p>
          <a:p>
            <a:r>
              <a:rPr lang="pt-BR" dirty="0"/>
              <a:t>1. Identificar requisitos a testar</a:t>
            </a:r>
          </a:p>
          <a:p>
            <a:r>
              <a:rPr lang="pt-BR" dirty="0"/>
              <a:t>2. Definir prioridades</a:t>
            </a:r>
          </a:p>
          <a:p>
            <a:r>
              <a:rPr lang="pt-BR" dirty="0"/>
              <a:t>3. Definir recursos</a:t>
            </a:r>
          </a:p>
          <a:p>
            <a:r>
              <a:rPr lang="pt-BR" dirty="0"/>
              <a:t>4. Elaborar cronograma</a:t>
            </a:r>
            <a:endParaRPr lang="pt-BR" sz="2000" b="0" i="0" dirty="0">
              <a:solidFill>
                <a:srgbClr val="26305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6586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teste do SIB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Fase do Projeto: Trabalhar em cima dos Requisitos Funcionais e não funcionais do Sistema escritos na Descrição do SIB.</a:t>
            </a:r>
          </a:p>
          <a:p>
            <a:r>
              <a:rPr lang="pt-BR" dirty="0" smtClean="0"/>
              <a:t>Deployment do Sistema SIB: github;</a:t>
            </a:r>
          </a:p>
          <a:p>
            <a:r>
              <a:rPr lang="pt-BR" dirty="0" smtClean="0"/>
              <a:t>Lições Aprendidas: Equipe SIB.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Trabalho em equipe.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Problemas de inconsistência de dados.</a:t>
            </a:r>
          </a:p>
          <a:p>
            <a:pPr marL="502920" indent="-457200">
              <a:buFont typeface="+mj-lt"/>
              <a:buAutoNum type="arabicPeriod"/>
            </a:pPr>
            <a:r>
              <a:rPr lang="pt-BR" dirty="0" smtClean="0"/>
              <a:t>Conciliar vários projetos.</a:t>
            </a:r>
          </a:p>
          <a:p>
            <a:pPr marL="502920" indent="-457200">
              <a:buFont typeface="+mj-lt"/>
              <a:buAutoNum type="arabicPeriod"/>
            </a:pPr>
            <a:r>
              <a:rPr lang="pt-BR" smtClean="0"/>
              <a:t>Equipe SIB...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7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pt-BR" sz="3200" b="1" dirty="0" smtClean="0"/>
              <a:t>Macro Visão </a:t>
            </a:r>
            <a:r>
              <a:rPr lang="pt-BR" sz="3200" b="1" dirty="0"/>
              <a:t>Funcional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5" y="1901825"/>
            <a:ext cx="8770031" cy="4127500"/>
          </a:xfrm>
        </p:spPr>
      </p:pic>
    </p:spTree>
    <p:extLst>
      <p:ext uri="{BB962C8B-B14F-4D97-AF65-F5344CB8AC3E}">
        <p14:creationId xmlns:p14="http://schemas.microsoft.com/office/powerpoint/2010/main" val="228713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0" y="764704"/>
            <a:ext cx="9509760" cy="93608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pt-BR" dirty="0" smtClean="0"/>
              <a:t>Identificação dos  </a:t>
            </a:r>
            <a:r>
              <a:rPr lang="pt-BR" dirty="0"/>
              <a:t>requisitos a testar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Uc001: Realizar </a:t>
            </a:r>
            <a:r>
              <a:rPr lang="pt-BR" dirty="0" err="1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Login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Uc002: Efetuar pagamento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Uc003: Informa dados do SIB Card.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Uc004: Mostrar dados da consulta.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Uc005: Atualizar cotação.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sz="2000" b="0" i="0" dirty="0" smtClean="0">
                <a:solidFill>
                  <a:schemeClr val="tx1">
                    <a:lumMod val="50000"/>
                  </a:schemeClr>
                </a:solidFill>
                <a:latin typeface="Corbel"/>
                <a:ea typeface="+mn-ea"/>
                <a:cs typeface="+mn-cs"/>
              </a:rPr>
              <a:t>Uc006: Comprar ações.</a:t>
            </a:r>
          </a:p>
          <a:p>
            <a:pPr marL="27432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SzPct val="80000"/>
              <a:buFont typeface="Wingdings"/>
              <a:buChar char="§"/>
            </a:pPr>
            <a:r>
              <a:rPr lang="pt-BR" dirty="0" smtClean="0">
                <a:solidFill>
                  <a:schemeClr val="tx1">
                    <a:lumMod val="50000"/>
                  </a:schemeClr>
                </a:solidFill>
                <a:latin typeface="Corbel"/>
              </a:rPr>
              <a:t>Uc007: Realizar DOC.</a:t>
            </a:r>
            <a:endParaRPr lang="pt-BR" sz="2000" b="0" i="0" dirty="0">
              <a:solidFill>
                <a:schemeClr val="tx1">
                  <a:lumMod val="50000"/>
                </a:schemeClr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934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 smtClean="0"/>
              <a:t>Definição de  </a:t>
            </a:r>
            <a:r>
              <a:rPr lang="pt-BR" dirty="0"/>
              <a:t>prioridades</a:t>
            </a:r>
            <a:br>
              <a:rPr lang="pt-BR" dirty="0"/>
            </a:br>
            <a:endParaRPr lang="pt-BR" sz="3400" b="0" i="0" dirty="0">
              <a:solidFill>
                <a:srgbClr val="263050">
                  <a:lumMod val="75000"/>
                </a:srgbClr>
              </a:solidFill>
              <a:latin typeface="Corbel"/>
              <a:ea typeface="+mj-ea"/>
              <a:cs typeface="+mj-cs"/>
            </a:endParaRP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50505"/>
              </p:ext>
            </p:extLst>
          </p:nvPr>
        </p:nvGraphicFramePr>
        <p:xfrm>
          <a:off x="191344" y="1700811"/>
          <a:ext cx="11737304" cy="46372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3715767"/>
                <a:gridCol w="1020999"/>
                <a:gridCol w="1389228"/>
                <a:gridCol w="1640293"/>
                <a:gridCol w="1292986"/>
                <a:gridCol w="1489654"/>
                <a:gridCol w="1188377"/>
              </a:tblGrid>
              <a:tr h="1190492">
                <a:tc>
                  <a:txBody>
                    <a:bodyPr/>
                    <a:lstStyle/>
                    <a:p>
                      <a:pPr algn="l" fontAlgn="ctr"/>
                      <a:endParaRPr lang="pt-BR" sz="1600" u="none" strike="noStrike" dirty="0" smtClean="0">
                        <a:effectLst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dirty="0" smtClean="0">
                          <a:effectLst/>
                        </a:rPr>
                        <a:t>requisitos</a:t>
                      </a:r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impacto 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probabilidade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risco avaliado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frequencia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importancia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u="none" strike="noStrike">
                          <a:effectLst/>
                        </a:rPr>
                        <a:t>prioridade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UC001 - Efetuar Login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UC002 - Efetuar pagamento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UC003 - Informar dados do SIB Card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UC004 - Mostrar dados da consulta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UC005 - Atualizar Cotações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UC006 - Comprar Ações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48828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</a:rPr>
                        <a:t>UC007 - Realizar DOC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1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3417271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ProjectPlan_TP103417270.potx" id="{1770548D-EDF1-4703-9217-6F75A83FD301}" vid="{47CC73D5-D979-407C-BDE1-1377C0466D55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3149403-D037-43A9-A21D-FD77B9907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TS103417271</Template>
  <TotalTime>0</TotalTime>
  <Words>872</Words>
  <Application>Microsoft Office PowerPoint</Application>
  <PresentationFormat>Widescreen</PresentationFormat>
  <Paragraphs>223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Euphemia</vt:lpstr>
      <vt:lpstr>Times New Roman</vt:lpstr>
      <vt:lpstr>Wingdings</vt:lpstr>
      <vt:lpstr>TS103417271</vt:lpstr>
      <vt:lpstr> Projeto SIB</vt:lpstr>
      <vt:lpstr>Equipe do Projeto</vt:lpstr>
      <vt:lpstr>Descrição do Projeto</vt:lpstr>
      <vt:lpstr>Escopo do Projeto</vt:lpstr>
      <vt:lpstr>Plano de Teste</vt:lpstr>
      <vt:lpstr>Plano de teste do SIB</vt:lpstr>
      <vt:lpstr>Macro Visão Funcional </vt:lpstr>
      <vt:lpstr>Identificação dos  requisitos a testar </vt:lpstr>
      <vt:lpstr>Definição de  prioridades </vt:lpstr>
      <vt:lpstr>Recursos</vt:lpstr>
      <vt:lpstr>Elaboração de Cronograma</vt:lpstr>
      <vt:lpstr>Projeto de teste</vt:lpstr>
      <vt:lpstr>Projeto de teste</vt:lpstr>
      <vt:lpstr>Identificar e descrever casos de teste:</vt:lpstr>
      <vt:lpstr>Identificar e descrever casos de teste:</vt:lpstr>
      <vt:lpstr>Estruturar procedimentos de teste </vt:lpstr>
      <vt:lpstr>Gerar planilha de testes </vt:lpstr>
      <vt:lpstr>Registro de solicitação de mudanças  </vt:lpstr>
      <vt:lpstr>Apresentação do PowerPoint</vt:lpstr>
      <vt:lpstr>Plano de Gerenciamento de Riscos</vt:lpstr>
      <vt:lpstr>Apêndice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2013-11-21T20:04:02Z</dcterms:created>
  <dcterms:modified xsi:type="dcterms:W3CDTF">2013-11-28T12:11:08Z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