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74" r:id="rId4"/>
    <p:sldId id="312" r:id="rId5"/>
    <p:sldId id="299" r:id="rId6"/>
    <p:sldId id="313" r:id="rId7"/>
    <p:sldId id="289" r:id="rId8"/>
    <p:sldId id="290" r:id="rId9"/>
    <p:sldId id="309" r:id="rId10"/>
    <p:sldId id="308" r:id="rId11"/>
    <p:sldId id="291" r:id="rId12"/>
    <p:sldId id="310" r:id="rId13"/>
    <p:sldId id="292" r:id="rId14"/>
    <p:sldId id="293" r:id="rId15"/>
    <p:sldId id="294" r:id="rId16"/>
    <p:sldId id="280" r:id="rId17"/>
    <p:sldId id="301" r:id="rId18"/>
    <p:sldId id="302" r:id="rId19"/>
    <p:sldId id="306" r:id="rId20"/>
    <p:sldId id="300" r:id="rId21"/>
    <p:sldId id="311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 varScale="1">
        <p:scale>
          <a:sx n="68" d="100"/>
          <a:sy n="68" d="100"/>
        </p:scale>
        <p:origin x="-408" y="-90"/>
      </p:cViewPr>
      <p:guideLst>
        <p:guide orient="horz" pos="2160"/>
        <p:guide pos="3840"/>
        <p:guide pos="6816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1F521-54F6-4730-B188-6C177D95BF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D569CF3-5D42-4B67-AEA1-8CBE56980F3F}">
      <dgm:prSet phldrT="[Texto]"/>
      <dgm:spPr/>
      <dgm:t>
        <a:bodyPr/>
        <a:lstStyle/>
        <a:p>
          <a:r>
            <a:rPr lang="pt-BR" dirty="0" smtClean="0"/>
            <a:t>Gerência de teste</a:t>
          </a:r>
          <a:endParaRPr lang="pt-BR" dirty="0"/>
        </a:p>
      </dgm:t>
    </dgm:pt>
    <dgm:pt modelId="{407EFE59-5491-4514-A224-8A02DF931288}" type="parTrans" cxnId="{A3328D1B-6AE7-48A9-87BC-6443C1C98AE5}">
      <dgm:prSet/>
      <dgm:spPr/>
      <dgm:t>
        <a:bodyPr/>
        <a:lstStyle/>
        <a:p>
          <a:endParaRPr lang="pt-BR"/>
        </a:p>
      </dgm:t>
    </dgm:pt>
    <dgm:pt modelId="{3D5624D2-B6AD-414B-A221-F475C8E16B94}" type="sibTrans" cxnId="{A3328D1B-6AE7-48A9-87BC-6443C1C98AE5}">
      <dgm:prSet/>
      <dgm:spPr/>
      <dgm:t>
        <a:bodyPr/>
        <a:lstStyle/>
        <a:p>
          <a:endParaRPr lang="pt-BR"/>
        </a:p>
      </dgm:t>
    </dgm:pt>
    <dgm:pt modelId="{EBF9CF10-D805-424C-AD6C-9D6E77E23E70}">
      <dgm:prSet phldrT="[Texto]"/>
      <dgm:spPr/>
      <dgm:t>
        <a:bodyPr/>
        <a:lstStyle/>
        <a:p>
          <a:r>
            <a:rPr lang="pt-BR" dirty="0" smtClean="0"/>
            <a:t>Analista de teste</a:t>
          </a:r>
          <a:endParaRPr lang="pt-BR" dirty="0"/>
        </a:p>
      </dgm:t>
    </dgm:pt>
    <dgm:pt modelId="{D9C4EDFA-538C-4B69-BE44-972491B0B302}" type="parTrans" cxnId="{4AAC60B3-5B2E-4912-B39F-8E7175090017}">
      <dgm:prSet/>
      <dgm:spPr/>
      <dgm:t>
        <a:bodyPr/>
        <a:lstStyle/>
        <a:p>
          <a:endParaRPr lang="pt-BR"/>
        </a:p>
      </dgm:t>
    </dgm:pt>
    <dgm:pt modelId="{F9E74727-C084-4451-9ADC-73817852608D}" type="sibTrans" cxnId="{4AAC60B3-5B2E-4912-B39F-8E7175090017}">
      <dgm:prSet/>
      <dgm:spPr/>
      <dgm:t>
        <a:bodyPr/>
        <a:lstStyle/>
        <a:p>
          <a:endParaRPr lang="pt-BR"/>
        </a:p>
      </dgm:t>
    </dgm:pt>
    <dgm:pt modelId="{049C924B-E243-42FE-96F6-3BB0A8423257}">
      <dgm:prSet phldrT="[Texto]"/>
      <dgm:spPr/>
      <dgm:t>
        <a:bodyPr/>
        <a:lstStyle/>
        <a:p>
          <a:r>
            <a:rPr lang="pt-BR" dirty="0" smtClean="0"/>
            <a:t>Executor de teste</a:t>
          </a:r>
          <a:endParaRPr lang="pt-BR" dirty="0"/>
        </a:p>
      </dgm:t>
    </dgm:pt>
    <dgm:pt modelId="{7DEE6A50-160F-491E-96DB-7D7F806F17B8}" type="parTrans" cxnId="{B79DC2B1-E545-48AF-A65C-C69321C8BCDE}">
      <dgm:prSet/>
      <dgm:spPr/>
      <dgm:t>
        <a:bodyPr/>
        <a:lstStyle/>
        <a:p>
          <a:endParaRPr lang="pt-BR"/>
        </a:p>
      </dgm:t>
    </dgm:pt>
    <dgm:pt modelId="{F4AA1B32-26EF-4502-9C64-3790EB27AEFC}" type="sibTrans" cxnId="{B79DC2B1-E545-48AF-A65C-C69321C8BCDE}">
      <dgm:prSet/>
      <dgm:spPr/>
      <dgm:t>
        <a:bodyPr/>
        <a:lstStyle/>
        <a:p>
          <a:endParaRPr lang="pt-BR"/>
        </a:p>
      </dgm:t>
    </dgm:pt>
    <dgm:pt modelId="{3494E69D-B5FA-4233-8694-67059A5B79CE}">
      <dgm:prSet phldrT="[Texto]"/>
      <dgm:spPr/>
      <dgm:t>
        <a:bodyPr/>
        <a:lstStyle/>
        <a:p>
          <a:r>
            <a:rPr lang="pt-BR" dirty="0" smtClean="0"/>
            <a:t>Testador</a:t>
          </a:r>
          <a:endParaRPr lang="pt-BR" dirty="0"/>
        </a:p>
      </dgm:t>
    </dgm:pt>
    <dgm:pt modelId="{A75285FE-7E2D-4EB4-98AD-E695AF3F91DD}" type="parTrans" cxnId="{781F09DF-D4EE-4AB6-82CD-22F64ECD64A9}">
      <dgm:prSet/>
      <dgm:spPr/>
      <dgm:t>
        <a:bodyPr/>
        <a:lstStyle/>
        <a:p>
          <a:endParaRPr lang="pt-BR"/>
        </a:p>
      </dgm:t>
    </dgm:pt>
    <dgm:pt modelId="{D19A7BC5-3C9B-4092-A08E-070B4DB81BD3}" type="sibTrans" cxnId="{781F09DF-D4EE-4AB6-82CD-22F64ECD64A9}">
      <dgm:prSet/>
      <dgm:spPr/>
      <dgm:t>
        <a:bodyPr/>
        <a:lstStyle/>
        <a:p>
          <a:endParaRPr lang="pt-BR"/>
        </a:p>
      </dgm:t>
    </dgm:pt>
    <dgm:pt modelId="{8720D95E-BD6C-45BF-BF21-62AF619B551F}" type="pres">
      <dgm:prSet presAssocID="{C431F521-54F6-4730-B188-6C177D95BF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7D8DB77-FF1C-413B-8A8B-6CD183D7B6BB}" type="pres">
      <dgm:prSet presAssocID="{AD569CF3-5D42-4B67-AEA1-8CBE56980F3F}" presName="hierRoot1" presStyleCnt="0">
        <dgm:presLayoutVars>
          <dgm:hierBranch val="init"/>
        </dgm:presLayoutVars>
      </dgm:prSet>
      <dgm:spPr/>
    </dgm:pt>
    <dgm:pt modelId="{64692C1B-A53D-4F81-BE9D-D786F6166C08}" type="pres">
      <dgm:prSet presAssocID="{AD569CF3-5D42-4B67-AEA1-8CBE56980F3F}" presName="rootComposite1" presStyleCnt="0"/>
      <dgm:spPr/>
    </dgm:pt>
    <dgm:pt modelId="{AA536D3E-6CC0-403A-A99C-50DB5A34A0FC}" type="pres">
      <dgm:prSet presAssocID="{AD569CF3-5D42-4B67-AEA1-8CBE56980F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C9DDA8-97E8-421E-9078-F7F9C7075D65}" type="pres">
      <dgm:prSet presAssocID="{AD569CF3-5D42-4B67-AEA1-8CBE56980F3F}" presName="rootConnector1" presStyleLbl="node1" presStyleIdx="0" presStyleCnt="0"/>
      <dgm:spPr/>
      <dgm:t>
        <a:bodyPr/>
        <a:lstStyle/>
        <a:p>
          <a:endParaRPr lang="pt-BR"/>
        </a:p>
      </dgm:t>
    </dgm:pt>
    <dgm:pt modelId="{01C04216-808C-475E-A642-0B27697A7C26}" type="pres">
      <dgm:prSet presAssocID="{AD569CF3-5D42-4B67-AEA1-8CBE56980F3F}" presName="hierChild2" presStyleCnt="0"/>
      <dgm:spPr/>
    </dgm:pt>
    <dgm:pt modelId="{A4D3D2D0-D16E-421A-9EE2-7C0DFAEE0E74}" type="pres">
      <dgm:prSet presAssocID="{D9C4EDFA-538C-4B69-BE44-972491B0B302}" presName="Name37" presStyleLbl="parChTrans1D2" presStyleIdx="0" presStyleCnt="3"/>
      <dgm:spPr/>
      <dgm:t>
        <a:bodyPr/>
        <a:lstStyle/>
        <a:p>
          <a:endParaRPr lang="pt-BR"/>
        </a:p>
      </dgm:t>
    </dgm:pt>
    <dgm:pt modelId="{CF78AC8A-E4E9-471E-9CA1-52503C6FD83C}" type="pres">
      <dgm:prSet presAssocID="{EBF9CF10-D805-424C-AD6C-9D6E77E23E70}" presName="hierRoot2" presStyleCnt="0">
        <dgm:presLayoutVars>
          <dgm:hierBranch val="init"/>
        </dgm:presLayoutVars>
      </dgm:prSet>
      <dgm:spPr/>
    </dgm:pt>
    <dgm:pt modelId="{907BF29F-EF47-47D3-896E-D1B3A5536FA6}" type="pres">
      <dgm:prSet presAssocID="{EBF9CF10-D805-424C-AD6C-9D6E77E23E70}" presName="rootComposite" presStyleCnt="0"/>
      <dgm:spPr/>
    </dgm:pt>
    <dgm:pt modelId="{10B6504C-1BB4-4180-BBA5-33AC419621AB}" type="pres">
      <dgm:prSet presAssocID="{EBF9CF10-D805-424C-AD6C-9D6E77E23E7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6B53AB-9F0C-4339-B96B-6B0B27F118C6}" type="pres">
      <dgm:prSet presAssocID="{EBF9CF10-D805-424C-AD6C-9D6E77E23E70}" presName="rootConnector" presStyleLbl="node2" presStyleIdx="0" presStyleCnt="3"/>
      <dgm:spPr/>
      <dgm:t>
        <a:bodyPr/>
        <a:lstStyle/>
        <a:p>
          <a:endParaRPr lang="pt-BR"/>
        </a:p>
      </dgm:t>
    </dgm:pt>
    <dgm:pt modelId="{2404AFDD-388D-46CA-8BE0-A30384894727}" type="pres">
      <dgm:prSet presAssocID="{EBF9CF10-D805-424C-AD6C-9D6E77E23E70}" presName="hierChild4" presStyleCnt="0"/>
      <dgm:spPr/>
    </dgm:pt>
    <dgm:pt modelId="{D3ECBD92-E18E-4269-A0AE-9426682496C0}" type="pres">
      <dgm:prSet presAssocID="{EBF9CF10-D805-424C-AD6C-9D6E77E23E70}" presName="hierChild5" presStyleCnt="0"/>
      <dgm:spPr/>
    </dgm:pt>
    <dgm:pt modelId="{C9B068A5-9141-4275-9947-5C7396E47D9C}" type="pres">
      <dgm:prSet presAssocID="{7DEE6A50-160F-491E-96DB-7D7F806F17B8}" presName="Name37" presStyleLbl="parChTrans1D2" presStyleIdx="1" presStyleCnt="3"/>
      <dgm:spPr/>
      <dgm:t>
        <a:bodyPr/>
        <a:lstStyle/>
        <a:p>
          <a:endParaRPr lang="pt-BR"/>
        </a:p>
      </dgm:t>
    </dgm:pt>
    <dgm:pt modelId="{2FC82163-B899-4B43-BBFF-D5F294C8B99D}" type="pres">
      <dgm:prSet presAssocID="{049C924B-E243-42FE-96F6-3BB0A8423257}" presName="hierRoot2" presStyleCnt="0">
        <dgm:presLayoutVars>
          <dgm:hierBranch val="init"/>
        </dgm:presLayoutVars>
      </dgm:prSet>
      <dgm:spPr/>
    </dgm:pt>
    <dgm:pt modelId="{7BC25670-79D6-4478-B52E-436A917945FB}" type="pres">
      <dgm:prSet presAssocID="{049C924B-E243-42FE-96F6-3BB0A8423257}" presName="rootComposite" presStyleCnt="0"/>
      <dgm:spPr/>
    </dgm:pt>
    <dgm:pt modelId="{DC6162D4-47F6-41F7-8888-BD85E334D4E5}" type="pres">
      <dgm:prSet presAssocID="{049C924B-E243-42FE-96F6-3BB0A842325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59567BB-66AE-4178-9C2C-1DDBB8B82114}" type="pres">
      <dgm:prSet presAssocID="{049C924B-E243-42FE-96F6-3BB0A8423257}" presName="rootConnector" presStyleLbl="node2" presStyleIdx="1" presStyleCnt="3"/>
      <dgm:spPr/>
      <dgm:t>
        <a:bodyPr/>
        <a:lstStyle/>
        <a:p>
          <a:endParaRPr lang="pt-BR"/>
        </a:p>
      </dgm:t>
    </dgm:pt>
    <dgm:pt modelId="{2B09A13F-4220-4C52-8067-C877CBA4EB8C}" type="pres">
      <dgm:prSet presAssocID="{049C924B-E243-42FE-96F6-3BB0A8423257}" presName="hierChild4" presStyleCnt="0"/>
      <dgm:spPr/>
    </dgm:pt>
    <dgm:pt modelId="{7585B599-3003-4614-82F9-6C05B4BDADB3}" type="pres">
      <dgm:prSet presAssocID="{049C924B-E243-42FE-96F6-3BB0A8423257}" presName="hierChild5" presStyleCnt="0"/>
      <dgm:spPr/>
    </dgm:pt>
    <dgm:pt modelId="{03C39EF9-4FCB-4D65-A749-FE3CB0755B87}" type="pres">
      <dgm:prSet presAssocID="{A75285FE-7E2D-4EB4-98AD-E695AF3F91DD}" presName="Name37" presStyleLbl="parChTrans1D2" presStyleIdx="2" presStyleCnt="3"/>
      <dgm:spPr/>
      <dgm:t>
        <a:bodyPr/>
        <a:lstStyle/>
        <a:p>
          <a:endParaRPr lang="pt-BR"/>
        </a:p>
      </dgm:t>
    </dgm:pt>
    <dgm:pt modelId="{6EC007FC-4485-41CC-B827-1F251D34EF7A}" type="pres">
      <dgm:prSet presAssocID="{3494E69D-B5FA-4233-8694-67059A5B79CE}" presName="hierRoot2" presStyleCnt="0">
        <dgm:presLayoutVars>
          <dgm:hierBranch val="init"/>
        </dgm:presLayoutVars>
      </dgm:prSet>
      <dgm:spPr/>
    </dgm:pt>
    <dgm:pt modelId="{2EE635C1-CB56-43E3-A3AB-EC11AD80C5DF}" type="pres">
      <dgm:prSet presAssocID="{3494E69D-B5FA-4233-8694-67059A5B79CE}" presName="rootComposite" presStyleCnt="0"/>
      <dgm:spPr/>
    </dgm:pt>
    <dgm:pt modelId="{9A445E9E-D17C-4F11-AC06-22A6227CD0F6}" type="pres">
      <dgm:prSet presAssocID="{3494E69D-B5FA-4233-8694-67059A5B79C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16C4F5-878F-4175-804C-C4F2285C040F}" type="pres">
      <dgm:prSet presAssocID="{3494E69D-B5FA-4233-8694-67059A5B79CE}" presName="rootConnector" presStyleLbl="node2" presStyleIdx="2" presStyleCnt="3"/>
      <dgm:spPr/>
      <dgm:t>
        <a:bodyPr/>
        <a:lstStyle/>
        <a:p>
          <a:endParaRPr lang="pt-BR"/>
        </a:p>
      </dgm:t>
    </dgm:pt>
    <dgm:pt modelId="{EF96EAEF-0E10-4DA3-BCB2-AAA68AD4572B}" type="pres">
      <dgm:prSet presAssocID="{3494E69D-B5FA-4233-8694-67059A5B79CE}" presName="hierChild4" presStyleCnt="0"/>
      <dgm:spPr/>
    </dgm:pt>
    <dgm:pt modelId="{DCCB7B11-ADBD-426E-921B-80FEDF560B4F}" type="pres">
      <dgm:prSet presAssocID="{3494E69D-B5FA-4233-8694-67059A5B79CE}" presName="hierChild5" presStyleCnt="0"/>
      <dgm:spPr/>
    </dgm:pt>
    <dgm:pt modelId="{D0DD98A5-5686-4176-A9C0-468C0F70FD50}" type="pres">
      <dgm:prSet presAssocID="{AD569CF3-5D42-4B67-AEA1-8CBE56980F3F}" presName="hierChild3" presStyleCnt="0"/>
      <dgm:spPr/>
    </dgm:pt>
  </dgm:ptLst>
  <dgm:cxnLst>
    <dgm:cxn modelId="{E2AF0D69-37C8-46CB-B10C-72D8A8F1042E}" type="presOf" srcId="{D9C4EDFA-538C-4B69-BE44-972491B0B302}" destId="{A4D3D2D0-D16E-421A-9EE2-7C0DFAEE0E74}" srcOrd="0" destOrd="0" presId="urn:microsoft.com/office/officeart/2005/8/layout/orgChart1"/>
    <dgm:cxn modelId="{4AAC60B3-5B2E-4912-B39F-8E7175090017}" srcId="{AD569CF3-5D42-4B67-AEA1-8CBE56980F3F}" destId="{EBF9CF10-D805-424C-AD6C-9D6E77E23E70}" srcOrd="0" destOrd="0" parTransId="{D9C4EDFA-538C-4B69-BE44-972491B0B302}" sibTransId="{F9E74727-C084-4451-9ADC-73817852608D}"/>
    <dgm:cxn modelId="{08858B74-9AE6-4FC0-9B66-E290E9ED8E5D}" type="presOf" srcId="{7DEE6A50-160F-491E-96DB-7D7F806F17B8}" destId="{C9B068A5-9141-4275-9947-5C7396E47D9C}" srcOrd="0" destOrd="0" presId="urn:microsoft.com/office/officeart/2005/8/layout/orgChart1"/>
    <dgm:cxn modelId="{90DFE98A-4482-41E7-BA8E-38D775EBD442}" type="presOf" srcId="{049C924B-E243-42FE-96F6-3BB0A8423257}" destId="{659567BB-66AE-4178-9C2C-1DDBB8B82114}" srcOrd="1" destOrd="0" presId="urn:microsoft.com/office/officeart/2005/8/layout/orgChart1"/>
    <dgm:cxn modelId="{931E1BDB-E86A-4C16-9E7A-5F341CBC047C}" type="presOf" srcId="{C431F521-54F6-4730-B188-6C177D95BF56}" destId="{8720D95E-BD6C-45BF-BF21-62AF619B551F}" srcOrd="0" destOrd="0" presId="urn:microsoft.com/office/officeart/2005/8/layout/orgChart1"/>
    <dgm:cxn modelId="{781F09DF-D4EE-4AB6-82CD-22F64ECD64A9}" srcId="{AD569CF3-5D42-4B67-AEA1-8CBE56980F3F}" destId="{3494E69D-B5FA-4233-8694-67059A5B79CE}" srcOrd="2" destOrd="0" parTransId="{A75285FE-7E2D-4EB4-98AD-E695AF3F91DD}" sibTransId="{D19A7BC5-3C9B-4092-A08E-070B4DB81BD3}"/>
    <dgm:cxn modelId="{E1219044-6E48-4842-BFDE-727740306009}" type="presOf" srcId="{3494E69D-B5FA-4233-8694-67059A5B79CE}" destId="{9A445E9E-D17C-4F11-AC06-22A6227CD0F6}" srcOrd="0" destOrd="0" presId="urn:microsoft.com/office/officeart/2005/8/layout/orgChart1"/>
    <dgm:cxn modelId="{23A0E033-8CBF-49CF-AC68-3A23EB699D0E}" type="presOf" srcId="{AD569CF3-5D42-4B67-AEA1-8CBE56980F3F}" destId="{AA536D3E-6CC0-403A-A99C-50DB5A34A0FC}" srcOrd="0" destOrd="0" presId="urn:microsoft.com/office/officeart/2005/8/layout/orgChart1"/>
    <dgm:cxn modelId="{DE20EBFC-1A69-480C-8653-E5BD9703E2D4}" type="presOf" srcId="{EBF9CF10-D805-424C-AD6C-9D6E77E23E70}" destId="{10B6504C-1BB4-4180-BBA5-33AC419621AB}" srcOrd="0" destOrd="0" presId="urn:microsoft.com/office/officeart/2005/8/layout/orgChart1"/>
    <dgm:cxn modelId="{4C685DC4-656E-4D3C-806F-082D70F3C357}" type="presOf" srcId="{EBF9CF10-D805-424C-AD6C-9D6E77E23E70}" destId="{EB6B53AB-9F0C-4339-B96B-6B0B27F118C6}" srcOrd="1" destOrd="0" presId="urn:microsoft.com/office/officeart/2005/8/layout/orgChart1"/>
    <dgm:cxn modelId="{DD32E167-82EE-44C7-9AFF-5A6C478A65D6}" type="presOf" srcId="{AD569CF3-5D42-4B67-AEA1-8CBE56980F3F}" destId="{B7C9DDA8-97E8-421E-9078-F7F9C7075D65}" srcOrd="1" destOrd="0" presId="urn:microsoft.com/office/officeart/2005/8/layout/orgChart1"/>
    <dgm:cxn modelId="{CA6D3000-83AF-41E3-A69F-03A12A705928}" type="presOf" srcId="{3494E69D-B5FA-4233-8694-67059A5B79CE}" destId="{E016C4F5-878F-4175-804C-C4F2285C040F}" srcOrd="1" destOrd="0" presId="urn:microsoft.com/office/officeart/2005/8/layout/orgChart1"/>
    <dgm:cxn modelId="{A3328D1B-6AE7-48A9-87BC-6443C1C98AE5}" srcId="{C431F521-54F6-4730-B188-6C177D95BF56}" destId="{AD569CF3-5D42-4B67-AEA1-8CBE56980F3F}" srcOrd="0" destOrd="0" parTransId="{407EFE59-5491-4514-A224-8A02DF931288}" sibTransId="{3D5624D2-B6AD-414B-A221-F475C8E16B94}"/>
    <dgm:cxn modelId="{B79DC2B1-E545-48AF-A65C-C69321C8BCDE}" srcId="{AD569CF3-5D42-4B67-AEA1-8CBE56980F3F}" destId="{049C924B-E243-42FE-96F6-3BB0A8423257}" srcOrd="1" destOrd="0" parTransId="{7DEE6A50-160F-491E-96DB-7D7F806F17B8}" sibTransId="{F4AA1B32-26EF-4502-9C64-3790EB27AEFC}"/>
    <dgm:cxn modelId="{DCB5D1CB-51C7-4727-BB84-96E679B67020}" type="presOf" srcId="{A75285FE-7E2D-4EB4-98AD-E695AF3F91DD}" destId="{03C39EF9-4FCB-4D65-A749-FE3CB0755B87}" srcOrd="0" destOrd="0" presId="urn:microsoft.com/office/officeart/2005/8/layout/orgChart1"/>
    <dgm:cxn modelId="{12E757D2-7E36-4175-9A11-95E83BD4A5DE}" type="presOf" srcId="{049C924B-E243-42FE-96F6-3BB0A8423257}" destId="{DC6162D4-47F6-41F7-8888-BD85E334D4E5}" srcOrd="0" destOrd="0" presId="urn:microsoft.com/office/officeart/2005/8/layout/orgChart1"/>
    <dgm:cxn modelId="{2B603539-2CED-432B-8F42-B2090441DD40}" type="presParOf" srcId="{8720D95E-BD6C-45BF-BF21-62AF619B551F}" destId="{27D8DB77-FF1C-413B-8A8B-6CD183D7B6BB}" srcOrd="0" destOrd="0" presId="urn:microsoft.com/office/officeart/2005/8/layout/orgChart1"/>
    <dgm:cxn modelId="{9C3A8778-8E25-4517-9CE0-01D18F3D5A1B}" type="presParOf" srcId="{27D8DB77-FF1C-413B-8A8B-6CD183D7B6BB}" destId="{64692C1B-A53D-4F81-BE9D-D786F6166C08}" srcOrd="0" destOrd="0" presId="urn:microsoft.com/office/officeart/2005/8/layout/orgChart1"/>
    <dgm:cxn modelId="{F2EB8275-F046-4EB5-BF6B-6BFF6A623B18}" type="presParOf" srcId="{64692C1B-A53D-4F81-BE9D-D786F6166C08}" destId="{AA536D3E-6CC0-403A-A99C-50DB5A34A0FC}" srcOrd="0" destOrd="0" presId="urn:microsoft.com/office/officeart/2005/8/layout/orgChart1"/>
    <dgm:cxn modelId="{79BEC75A-171E-4D7C-8836-FB9DBFC35A95}" type="presParOf" srcId="{64692C1B-A53D-4F81-BE9D-D786F6166C08}" destId="{B7C9DDA8-97E8-421E-9078-F7F9C7075D65}" srcOrd="1" destOrd="0" presId="urn:microsoft.com/office/officeart/2005/8/layout/orgChart1"/>
    <dgm:cxn modelId="{3D88713B-AA49-47CD-BD67-E47E701A4864}" type="presParOf" srcId="{27D8DB77-FF1C-413B-8A8B-6CD183D7B6BB}" destId="{01C04216-808C-475E-A642-0B27697A7C26}" srcOrd="1" destOrd="0" presId="urn:microsoft.com/office/officeart/2005/8/layout/orgChart1"/>
    <dgm:cxn modelId="{747B4355-BF8D-4697-8787-3AFB8DC2FF5E}" type="presParOf" srcId="{01C04216-808C-475E-A642-0B27697A7C26}" destId="{A4D3D2D0-D16E-421A-9EE2-7C0DFAEE0E74}" srcOrd="0" destOrd="0" presId="urn:microsoft.com/office/officeart/2005/8/layout/orgChart1"/>
    <dgm:cxn modelId="{36568D39-C24C-48C3-898E-9ED3AC00F059}" type="presParOf" srcId="{01C04216-808C-475E-A642-0B27697A7C26}" destId="{CF78AC8A-E4E9-471E-9CA1-52503C6FD83C}" srcOrd="1" destOrd="0" presId="urn:microsoft.com/office/officeart/2005/8/layout/orgChart1"/>
    <dgm:cxn modelId="{9CE0F810-BA73-4FFD-B957-E0A2D05AB9BF}" type="presParOf" srcId="{CF78AC8A-E4E9-471E-9CA1-52503C6FD83C}" destId="{907BF29F-EF47-47D3-896E-D1B3A5536FA6}" srcOrd="0" destOrd="0" presId="urn:microsoft.com/office/officeart/2005/8/layout/orgChart1"/>
    <dgm:cxn modelId="{634527EA-B0B7-4C5A-A587-98105FB97C74}" type="presParOf" srcId="{907BF29F-EF47-47D3-896E-D1B3A5536FA6}" destId="{10B6504C-1BB4-4180-BBA5-33AC419621AB}" srcOrd="0" destOrd="0" presId="urn:microsoft.com/office/officeart/2005/8/layout/orgChart1"/>
    <dgm:cxn modelId="{1F239A53-6414-4185-98D6-2E56A8D8E247}" type="presParOf" srcId="{907BF29F-EF47-47D3-896E-D1B3A5536FA6}" destId="{EB6B53AB-9F0C-4339-B96B-6B0B27F118C6}" srcOrd="1" destOrd="0" presId="urn:microsoft.com/office/officeart/2005/8/layout/orgChart1"/>
    <dgm:cxn modelId="{F5404063-05FA-48B1-BA87-CDCD3132B28A}" type="presParOf" srcId="{CF78AC8A-E4E9-471E-9CA1-52503C6FD83C}" destId="{2404AFDD-388D-46CA-8BE0-A30384894727}" srcOrd="1" destOrd="0" presId="urn:microsoft.com/office/officeart/2005/8/layout/orgChart1"/>
    <dgm:cxn modelId="{B285E471-936F-49E0-AE42-D9EC74624BA4}" type="presParOf" srcId="{CF78AC8A-E4E9-471E-9CA1-52503C6FD83C}" destId="{D3ECBD92-E18E-4269-A0AE-9426682496C0}" srcOrd="2" destOrd="0" presId="urn:microsoft.com/office/officeart/2005/8/layout/orgChart1"/>
    <dgm:cxn modelId="{48EB6625-A998-42A6-92A5-CF9B3D918244}" type="presParOf" srcId="{01C04216-808C-475E-A642-0B27697A7C26}" destId="{C9B068A5-9141-4275-9947-5C7396E47D9C}" srcOrd="2" destOrd="0" presId="urn:microsoft.com/office/officeart/2005/8/layout/orgChart1"/>
    <dgm:cxn modelId="{58CF23CB-3E60-43FA-BCB8-C477218E63D3}" type="presParOf" srcId="{01C04216-808C-475E-A642-0B27697A7C26}" destId="{2FC82163-B899-4B43-BBFF-D5F294C8B99D}" srcOrd="3" destOrd="0" presId="urn:microsoft.com/office/officeart/2005/8/layout/orgChart1"/>
    <dgm:cxn modelId="{4050934F-DCA3-4F30-BC7B-6A6B76298C94}" type="presParOf" srcId="{2FC82163-B899-4B43-BBFF-D5F294C8B99D}" destId="{7BC25670-79D6-4478-B52E-436A917945FB}" srcOrd="0" destOrd="0" presId="urn:microsoft.com/office/officeart/2005/8/layout/orgChart1"/>
    <dgm:cxn modelId="{62C1CFE5-D702-4842-931B-8BEE000CF4C7}" type="presParOf" srcId="{7BC25670-79D6-4478-B52E-436A917945FB}" destId="{DC6162D4-47F6-41F7-8888-BD85E334D4E5}" srcOrd="0" destOrd="0" presId="urn:microsoft.com/office/officeart/2005/8/layout/orgChart1"/>
    <dgm:cxn modelId="{6BB12161-1D53-493B-9FA0-36C77A57D9B7}" type="presParOf" srcId="{7BC25670-79D6-4478-B52E-436A917945FB}" destId="{659567BB-66AE-4178-9C2C-1DDBB8B82114}" srcOrd="1" destOrd="0" presId="urn:microsoft.com/office/officeart/2005/8/layout/orgChart1"/>
    <dgm:cxn modelId="{DB166668-DD25-44F9-A2D2-E6C95FBB1A24}" type="presParOf" srcId="{2FC82163-B899-4B43-BBFF-D5F294C8B99D}" destId="{2B09A13F-4220-4C52-8067-C877CBA4EB8C}" srcOrd="1" destOrd="0" presId="urn:microsoft.com/office/officeart/2005/8/layout/orgChart1"/>
    <dgm:cxn modelId="{78E4E03A-D8E1-4414-B07B-2F8C9D441B94}" type="presParOf" srcId="{2FC82163-B899-4B43-BBFF-D5F294C8B99D}" destId="{7585B599-3003-4614-82F9-6C05B4BDADB3}" srcOrd="2" destOrd="0" presId="urn:microsoft.com/office/officeart/2005/8/layout/orgChart1"/>
    <dgm:cxn modelId="{BC0020E7-7F32-4E57-A120-EB9A6B908F9B}" type="presParOf" srcId="{01C04216-808C-475E-A642-0B27697A7C26}" destId="{03C39EF9-4FCB-4D65-A749-FE3CB0755B87}" srcOrd="4" destOrd="0" presId="urn:microsoft.com/office/officeart/2005/8/layout/orgChart1"/>
    <dgm:cxn modelId="{C0BD85C0-F2E2-418B-A16C-D0E605EE897C}" type="presParOf" srcId="{01C04216-808C-475E-A642-0B27697A7C26}" destId="{6EC007FC-4485-41CC-B827-1F251D34EF7A}" srcOrd="5" destOrd="0" presId="urn:microsoft.com/office/officeart/2005/8/layout/orgChart1"/>
    <dgm:cxn modelId="{08D93DDC-8F50-4A9C-AAEA-EF3B54D2D245}" type="presParOf" srcId="{6EC007FC-4485-41CC-B827-1F251D34EF7A}" destId="{2EE635C1-CB56-43E3-A3AB-EC11AD80C5DF}" srcOrd="0" destOrd="0" presId="urn:microsoft.com/office/officeart/2005/8/layout/orgChart1"/>
    <dgm:cxn modelId="{2CF5F12C-DB2C-4B49-9B41-579284943841}" type="presParOf" srcId="{2EE635C1-CB56-43E3-A3AB-EC11AD80C5DF}" destId="{9A445E9E-D17C-4F11-AC06-22A6227CD0F6}" srcOrd="0" destOrd="0" presId="urn:microsoft.com/office/officeart/2005/8/layout/orgChart1"/>
    <dgm:cxn modelId="{6A2027A0-4DB5-4CC4-9539-320EF7098359}" type="presParOf" srcId="{2EE635C1-CB56-43E3-A3AB-EC11AD80C5DF}" destId="{E016C4F5-878F-4175-804C-C4F2285C040F}" srcOrd="1" destOrd="0" presId="urn:microsoft.com/office/officeart/2005/8/layout/orgChart1"/>
    <dgm:cxn modelId="{7B808F02-8F73-4023-9DDD-8067353DB9D1}" type="presParOf" srcId="{6EC007FC-4485-41CC-B827-1F251D34EF7A}" destId="{EF96EAEF-0E10-4DA3-BCB2-AAA68AD4572B}" srcOrd="1" destOrd="0" presId="urn:microsoft.com/office/officeart/2005/8/layout/orgChart1"/>
    <dgm:cxn modelId="{EFB20B49-732A-457B-8847-5B11D629467A}" type="presParOf" srcId="{6EC007FC-4485-41CC-B827-1F251D34EF7A}" destId="{DCCB7B11-ADBD-426E-921B-80FEDF560B4F}" srcOrd="2" destOrd="0" presId="urn:microsoft.com/office/officeart/2005/8/layout/orgChart1"/>
    <dgm:cxn modelId="{91909E3E-E895-44BF-9969-B716F3E10905}" type="presParOf" srcId="{27D8DB77-FF1C-413B-8A8B-6CD183D7B6BB}" destId="{D0DD98A5-5686-4176-A9C0-468C0F70FD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4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800" b="0" i="0" noProof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Demitir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 custScaleY="243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39EF9-4FCB-4D65-A749-FE3CB0755B87}">
      <dsp:nvSpPr>
        <dsp:cNvPr id="0" name=""/>
        <dsp:cNvSpPr/>
      </dsp:nvSpPr>
      <dsp:spPr>
        <a:xfrm>
          <a:off x="3688184" y="1560277"/>
          <a:ext cx="2609417" cy="452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437"/>
              </a:lnTo>
              <a:lnTo>
                <a:pt x="2609417" y="226437"/>
              </a:lnTo>
              <a:lnTo>
                <a:pt x="2609417" y="452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068A5-9141-4275-9947-5C7396E47D9C}">
      <dsp:nvSpPr>
        <dsp:cNvPr id="0" name=""/>
        <dsp:cNvSpPr/>
      </dsp:nvSpPr>
      <dsp:spPr>
        <a:xfrm>
          <a:off x="3642464" y="1560277"/>
          <a:ext cx="91440" cy="452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3D2D0-D16E-421A-9EE2-7C0DFAEE0E74}">
      <dsp:nvSpPr>
        <dsp:cNvPr id="0" name=""/>
        <dsp:cNvSpPr/>
      </dsp:nvSpPr>
      <dsp:spPr>
        <a:xfrm>
          <a:off x="1078766" y="1560277"/>
          <a:ext cx="2609417" cy="452874"/>
        </a:xfrm>
        <a:custGeom>
          <a:avLst/>
          <a:gdLst/>
          <a:ahLst/>
          <a:cxnLst/>
          <a:rect l="0" t="0" r="0" b="0"/>
          <a:pathLst>
            <a:path>
              <a:moveTo>
                <a:pt x="2609417" y="0"/>
              </a:moveTo>
              <a:lnTo>
                <a:pt x="2609417" y="226437"/>
              </a:lnTo>
              <a:lnTo>
                <a:pt x="0" y="226437"/>
              </a:lnTo>
              <a:lnTo>
                <a:pt x="0" y="452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36D3E-6CC0-403A-A99C-50DB5A34A0FC}">
      <dsp:nvSpPr>
        <dsp:cNvPr id="0" name=""/>
        <dsp:cNvSpPr/>
      </dsp:nvSpPr>
      <dsp:spPr>
        <a:xfrm>
          <a:off x="2609912" y="482005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Gerência de teste</a:t>
          </a:r>
          <a:endParaRPr lang="pt-BR" sz="3600" kern="1200" dirty="0"/>
        </a:p>
      </dsp:txBody>
      <dsp:txXfrm>
        <a:off x="2609912" y="482005"/>
        <a:ext cx="2156543" cy="1078271"/>
      </dsp:txXfrm>
    </dsp:sp>
    <dsp:sp modelId="{10B6504C-1BB4-4180-BBA5-33AC419621AB}">
      <dsp:nvSpPr>
        <dsp:cNvPr id="0" name=""/>
        <dsp:cNvSpPr/>
      </dsp:nvSpPr>
      <dsp:spPr>
        <a:xfrm>
          <a:off x="495" y="2013151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Analista de teste</a:t>
          </a:r>
          <a:endParaRPr lang="pt-BR" sz="3600" kern="1200" dirty="0"/>
        </a:p>
      </dsp:txBody>
      <dsp:txXfrm>
        <a:off x="495" y="2013151"/>
        <a:ext cx="2156543" cy="1078271"/>
      </dsp:txXfrm>
    </dsp:sp>
    <dsp:sp modelId="{DC6162D4-47F6-41F7-8888-BD85E334D4E5}">
      <dsp:nvSpPr>
        <dsp:cNvPr id="0" name=""/>
        <dsp:cNvSpPr/>
      </dsp:nvSpPr>
      <dsp:spPr>
        <a:xfrm>
          <a:off x="2609912" y="2013151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Executor de teste</a:t>
          </a:r>
          <a:endParaRPr lang="pt-BR" sz="3600" kern="1200" dirty="0"/>
        </a:p>
      </dsp:txBody>
      <dsp:txXfrm>
        <a:off x="2609912" y="2013151"/>
        <a:ext cx="2156543" cy="1078271"/>
      </dsp:txXfrm>
    </dsp:sp>
    <dsp:sp modelId="{9A445E9E-D17C-4F11-AC06-22A6227CD0F6}">
      <dsp:nvSpPr>
        <dsp:cNvPr id="0" name=""/>
        <dsp:cNvSpPr/>
      </dsp:nvSpPr>
      <dsp:spPr>
        <a:xfrm>
          <a:off x="5219329" y="2013151"/>
          <a:ext cx="2156543" cy="1078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Testador</a:t>
          </a:r>
          <a:endParaRPr lang="pt-BR" sz="3600" kern="1200" dirty="0"/>
        </a:p>
      </dsp:txBody>
      <dsp:txXfrm>
        <a:off x="5219329" y="2013151"/>
        <a:ext cx="2156543" cy="1078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8304"/>
          <a:ext cx="1799676" cy="18211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4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79963" y="1291015"/>
        <a:ext cx="1694254" cy="1715768"/>
      </dsp:txXfrm>
    </dsp:sp>
    <dsp:sp modelId="{D88EF221-1E19-407F-A109-45D126E6B0AD}">
      <dsp:nvSpPr>
        <dsp:cNvPr id="0" name=""/>
        <dsp:cNvSpPr/>
      </dsp:nvSpPr>
      <dsp:spPr>
        <a:xfrm>
          <a:off x="227252" y="3174371"/>
          <a:ext cx="1799676" cy="746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Demitir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49122" y="3196241"/>
        <a:ext cx="1755936" cy="702958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configurações: </a:t>
          </a:r>
          <a:r>
            <a:rPr lang="pt-BR" sz="1400" b="0" i="0" kern="1200" noProof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6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Login.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Definir Prioridades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Avaliação sobre diversas perspectivas: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Impacto  de falha no requisito sobre o sistema</a:t>
            </a:r>
            <a:r>
              <a:rPr lang="pt-BR" dirty="0" smtClean="0"/>
              <a:t>.(ex</a:t>
            </a:r>
            <a:r>
              <a:rPr lang="pt-BR" dirty="0"/>
              <a:t>:  perda de conexão com a </a:t>
            </a:r>
            <a:r>
              <a:rPr lang="pt-BR" dirty="0" smtClean="0"/>
              <a:t>Internet </a:t>
            </a:r>
            <a:r>
              <a:rPr lang="pt-BR" dirty="0"/>
              <a:t>durante uma transação</a:t>
            </a:r>
            <a:r>
              <a:rPr lang="pt-BR" dirty="0" smtClean="0"/>
              <a:t>?).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Probabilidade (qual a probabilidade da perda de conexão?).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Risco avaliado:   multiplicação dos fatores considerados.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Frequência:  relacionado a quantidade de vezes que </a:t>
            </a:r>
            <a:r>
              <a:rPr lang="pt-BR" dirty="0" smtClean="0"/>
              <a:t>o </a:t>
            </a:r>
            <a:r>
              <a:rPr lang="pt-BR" dirty="0"/>
              <a:t>requisito é executado durante um período de </a:t>
            </a:r>
            <a:r>
              <a:rPr lang="pt-BR" dirty="0" smtClean="0"/>
              <a:t>utilização </a:t>
            </a:r>
            <a:r>
              <a:rPr lang="pt-BR" dirty="0"/>
              <a:t>do </a:t>
            </a:r>
            <a:r>
              <a:rPr lang="pt-BR" dirty="0" smtClean="0"/>
              <a:t>sistema.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/>
              <a:t>Importância: comparação de importância entre os </a:t>
            </a:r>
            <a:r>
              <a:rPr lang="pt-BR" dirty="0" smtClean="0"/>
              <a:t>requisitos</a:t>
            </a:r>
            <a:r>
              <a:rPr lang="pt-BR" dirty="0"/>
              <a:t>. Este valor tem um grau de subjetividade;</a:t>
            </a:r>
            <a:endParaRPr lang="pt-BR" dirty="0" smtClean="0"/>
          </a:p>
          <a:p>
            <a:pPr marL="502920" indent="-457200">
              <a:buFont typeface="+mj-lt"/>
              <a:buAutoNum type="arabicPeriod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2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79701"/>
              </p:ext>
            </p:extLst>
          </p:nvPr>
        </p:nvGraphicFramePr>
        <p:xfrm>
          <a:off x="119336" y="1700783"/>
          <a:ext cx="12072664" cy="460853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872244"/>
                <a:gridCol w="1043768"/>
                <a:gridCol w="1420208"/>
                <a:gridCol w="1676872"/>
                <a:gridCol w="1321820"/>
                <a:gridCol w="1522874"/>
                <a:gridCol w="1214878"/>
              </a:tblGrid>
              <a:tr h="119049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risco avaliado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importancia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prioridade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UC001 - Efetuar Login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UC002 - Efetuar pagamento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UC003 - Informar dados do SIB Card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UC004 - Mostrar dados da consulta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UC005 - Atualizar Cotações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UC006 - Comprar Ações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/>
                </a:tc>
              </a:tr>
              <a:tr h="48829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UC007 - Realizar DOC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04548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392" y="206084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Identificar e descrever os casos de teste para cada </a:t>
            </a:r>
            <a:r>
              <a:rPr lang="pt-BR" dirty="0" smtClean="0"/>
              <a:t>build do projeto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identificar </a:t>
            </a:r>
            <a:r>
              <a:rPr lang="pt-BR" dirty="0"/>
              <a:t>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Os cenários de teste foram desenvolvidos de acordo com a estratégia de teste.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Surgiram dos Fluxos Principal, Alternativo </a:t>
            </a:r>
            <a:r>
              <a:rPr lang="pt-BR" smtClean="0"/>
              <a:t>e </a:t>
            </a:r>
            <a:r>
              <a:rPr lang="pt-BR" smtClean="0"/>
              <a:t>Exceção(Secundário).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Dados Realísticos Foram informados para haver melhor compreensão pelos testadores do sistema.</a:t>
            </a:r>
          </a:p>
          <a:p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</a:t>
            </a:r>
            <a:r>
              <a:rPr lang="pt-BR" dirty="0" smtClean="0"/>
              <a:t>dentificar </a:t>
            </a:r>
            <a:r>
              <a:rPr lang="pt-BR" dirty="0"/>
              <a:t>e </a:t>
            </a:r>
            <a:r>
              <a:rPr lang="pt-BR" dirty="0" smtClean="0"/>
              <a:t>Descrever Casos </a:t>
            </a:r>
            <a:r>
              <a:rPr lang="pt-BR" dirty="0"/>
              <a:t>de </a:t>
            </a:r>
            <a:r>
              <a:rPr lang="pt-BR" dirty="0" smtClean="0"/>
              <a:t>Teste: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Casos de teste Identificados no SIB.</a:t>
            </a:r>
          </a:p>
          <a:p>
            <a:r>
              <a:rPr lang="pt-BR" sz="2800" dirty="0" smtClean="0"/>
              <a:t>(Ver planilha especifica).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Ordem de Prioridade especificada na descrição do SIB.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/>
              <a:t>Reduzir a quantidade de teste para um numero gerenciável(um com sucesso  e o resto sem sucesso).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Identificação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149813"/>
              </p:ext>
            </p:extLst>
          </p:nvPr>
        </p:nvGraphicFramePr>
        <p:xfrm>
          <a:off x="1341438" y="1901824"/>
          <a:ext cx="9509125" cy="44323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875797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Responsável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Estratégia de Mitigação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338361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Desconhecimento das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tecnologias Utilizadas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Usar Ferramentas conhecidas por toda a equipe ou ministrar cursos sobre a tecnologia.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29508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Outros Projetos sendo Elaborados.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Membros</a:t>
                      </a:r>
                      <a:r>
                        <a:rPr lang="pt-BR" baseline="0" dirty="0" smtClean="0"/>
                        <a:t> da </a:t>
                      </a:r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</a:t>
                      </a:r>
                      <a:r>
                        <a:rPr lang="pt-BR" baseline="0" dirty="0" smtClean="0"/>
                        <a:t> administrar o tempo entre os envolvidos no projeto</a:t>
                      </a:r>
                      <a:endParaRPr lang="pt-BR" dirty="0"/>
                    </a:p>
                  </a:txBody>
                  <a:tcPr anchor="ctr"/>
                </a:tc>
              </a:tr>
              <a:tr h="875797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Mudanças</a:t>
                      </a:r>
                      <a:r>
                        <a:rPr lang="pt-BR" baseline="0" dirty="0" smtClean="0"/>
                        <a:t> feitas no fim do projeto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Alta 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Médio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Equipe SIB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Procurar manter a calma da equipe e delegar responsáveis para o</a:t>
                      </a:r>
                      <a:r>
                        <a:rPr lang="pt-BR" baseline="0" dirty="0" smtClean="0"/>
                        <a:t> trabalho.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dirty="0" smtClean="0">
                <a:latin typeface="Corbel"/>
              </a:rPr>
              <a:t>Josimar 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Aspectos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Esperamos que as lembranças acima listadas tenham sido suficientes para que todos tenham  uma visão a respeito das características especificas dos testes em aplicações WEB. O ideal é que sejam cumpridas todas as etapas do ciclo de teste, para que a qualidade do produto final não seja comprometida.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0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Fim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Slides da sala de aula.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Teste de Software 3° </a:t>
            </a:r>
            <a:r>
              <a:rPr lang="pt-BR" dirty="0" err="1" smtClean="0">
                <a:solidFill>
                  <a:srgbClr val="263050"/>
                </a:solidFill>
                <a:latin typeface="Corbel"/>
              </a:rPr>
              <a:t>ed.-Emerson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 Rios.</a:t>
            </a: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277888"/>
          </a:xfrm>
        </p:spPr>
        <p:txBody>
          <a:bodyPr/>
          <a:lstStyle/>
          <a:p>
            <a:r>
              <a:rPr lang="pt-BR" dirty="0" smtClean="0"/>
              <a:t>Estrutura Organizacional</a:t>
            </a:r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45439646"/>
              </p:ext>
            </p:extLst>
          </p:nvPr>
        </p:nvGraphicFramePr>
        <p:xfrm>
          <a:off x="2783632" y="2564904"/>
          <a:ext cx="7376368" cy="357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2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r>
              <a:rPr lang="pt-BR" dirty="0" smtClean="0"/>
              <a:t>Características da aplicações web SIB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2708920"/>
            <a:ext cx="9144000" cy="2808312"/>
          </a:xfrm>
        </p:spPr>
        <p:txBody>
          <a:bodyPr>
            <a:normAutofit/>
          </a:bodyPr>
          <a:lstStyle/>
          <a:p>
            <a:r>
              <a:rPr lang="pt-BR" dirty="0" smtClean="0"/>
              <a:t>Acesso publico, com usuário e senha para entrar na aplicação;</a:t>
            </a:r>
          </a:p>
          <a:p>
            <a:r>
              <a:rPr lang="pt-BR" dirty="0" smtClean="0"/>
              <a:t>Volume grande de acesso;</a:t>
            </a:r>
          </a:p>
          <a:p>
            <a:r>
              <a:rPr lang="pt-BR" dirty="0" smtClean="0"/>
              <a:t>Alta disponibilidade, normalmente 24 x 7;</a:t>
            </a:r>
          </a:p>
          <a:p>
            <a:r>
              <a:rPr lang="pt-BR" dirty="0" smtClean="0"/>
              <a:t>Teste de segurança é importante para a aplicação;</a:t>
            </a:r>
          </a:p>
          <a:p>
            <a:r>
              <a:rPr lang="pt-BR" dirty="0" smtClean="0"/>
              <a:t>Site fora do ar pode acarretar perdas financeiras;</a:t>
            </a:r>
          </a:p>
          <a:p>
            <a:r>
              <a:rPr lang="pt-BR" dirty="0" smtClean="0"/>
              <a:t>Acesso deve ser rápido, logo não se recomenda paginas pesadas;</a:t>
            </a:r>
          </a:p>
          <a:p>
            <a:r>
              <a:rPr lang="pt-BR" dirty="0" smtClean="0"/>
              <a:t>Fácil navegabilidade;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1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</a:t>
            </a:r>
            <a:r>
              <a:rPr lang="pt-BR" dirty="0">
                <a:solidFill>
                  <a:srgbClr val="263050"/>
                </a:solidFill>
              </a:rPr>
              <a:t>teste e Estratégia de </a:t>
            </a:r>
            <a:r>
              <a:rPr lang="pt-BR" dirty="0" smtClean="0">
                <a:solidFill>
                  <a:srgbClr val="263050"/>
                </a:solidFill>
              </a:rPr>
              <a:t>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</a:rPr>
              <a:t>Lições aprendidas.</a:t>
            </a:r>
            <a:endParaRPr lang="pt-BR" dirty="0">
              <a:solidFill>
                <a:srgbClr val="263050"/>
              </a:solidFill>
            </a:endParaRP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 do SIB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do Projeto: Trabalhar em cima dos Requisitos Funcionais e não funcionais do Sistema escritos na Descrição do SIB.</a:t>
            </a:r>
          </a:p>
          <a:p>
            <a:r>
              <a:rPr lang="pt-BR" dirty="0" smtClean="0"/>
              <a:t>Deployment do Sistema SIB: github;</a:t>
            </a:r>
          </a:p>
          <a:p>
            <a:r>
              <a:rPr lang="pt-BR" dirty="0" smtClean="0"/>
              <a:t>Lições Aprendidas: Equipe SIB.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Trabalho em equipe.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Problemas de inconsistência de dados.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Conciliar vários projetos.</a:t>
            </a:r>
            <a:endParaRPr lang="pt-BR" dirty="0"/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Tempo.</a:t>
            </a:r>
          </a:p>
        </p:txBody>
      </p:sp>
    </p:spTree>
    <p:extLst>
      <p:ext uri="{BB962C8B-B14F-4D97-AF65-F5344CB8AC3E}">
        <p14:creationId xmlns:p14="http://schemas.microsoft.com/office/powerpoint/2010/main" val="138972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868</Words>
  <Application>Microsoft Office PowerPoint</Application>
  <PresentationFormat>Personalizar</PresentationFormat>
  <Paragraphs>209</Paragraphs>
  <Slides>21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TS103417271</vt:lpstr>
      <vt:lpstr> Projeto SIB</vt:lpstr>
      <vt:lpstr>Equipe do Projeto</vt:lpstr>
      <vt:lpstr>Estrutura Organizacional</vt:lpstr>
      <vt:lpstr>Descrição do Projeto</vt:lpstr>
      <vt:lpstr>Características da aplicações web SIB</vt:lpstr>
      <vt:lpstr>Escopo do Projeto</vt:lpstr>
      <vt:lpstr>Plano de Teste</vt:lpstr>
      <vt:lpstr>Plano de teste do SIB</vt:lpstr>
      <vt:lpstr>Macro Visão Funcional </vt:lpstr>
      <vt:lpstr>Identificação dos  requisitos a testar </vt:lpstr>
      <vt:lpstr>Definir Prioridades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Registro de solicitação de mudanças  </vt:lpstr>
      <vt:lpstr>Plano de Gerenciamento de Riscos</vt:lpstr>
      <vt:lpstr>Aspectos finais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2013-11-28T20:45:31Z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