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5" r:id="rId3"/>
    <p:sldId id="274" r:id="rId4"/>
    <p:sldId id="299" r:id="rId5"/>
    <p:sldId id="289" r:id="rId6"/>
    <p:sldId id="290" r:id="rId7"/>
    <p:sldId id="291" r:id="rId8"/>
    <p:sldId id="292" r:id="rId9"/>
    <p:sldId id="293" r:id="rId10"/>
    <p:sldId id="294" r:id="rId11"/>
    <p:sldId id="28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0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916" autoAdjust="0"/>
  </p:normalViewPr>
  <p:slideViewPr>
    <p:cSldViewPr>
      <p:cViewPr>
        <p:scale>
          <a:sx n="67" d="100"/>
          <a:sy n="67" d="100"/>
        </p:scale>
        <p:origin x="-450" y="-162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9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24/11/2013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24/11/2013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24/11/2013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24/11/2013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9376" y="3284984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r>
              <a:rPr lang="pt-BR" dirty="0"/>
              <a:t>– Identificar e descrever os casos de teste para cada build, e</a:t>
            </a:r>
          </a:p>
          <a:p>
            <a:r>
              <a:rPr lang="pt-BR" dirty="0"/>
              <a:t>identificar 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Josemar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dirty="0" smtClean="0">
                <a:latin typeface="Corbel"/>
              </a:rPr>
              <a:t>O sistema Internet Bank (SIB) é um sistema bancário acessado via internet que oferece aos clientes maior comodidade para realização de consultas, transferências, aplicações e outras operações que o cliente pode realizar sem sair de casa </a:t>
            </a:r>
            <a:endParaRPr lang="pt-BR" sz="2400" b="0" i="0" baseline="0" dirty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832</Words>
  <Application>Microsoft Office PowerPoint</Application>
  <PresentationFormat>Personalizar</PresentationFormat>
  <Paragraphs>213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TS103417271</vt:lpstr>
      <vt:lpstr> Projeto SIB</vt:lpstr>
      <vt:lpstr>Equipe do Projeto</vt:lpstr>
      <vt:lpstr>Descrição do Projeto</vt:lpstr>
      <vt:lpstr>Escopo do Projeto</vt:lpstr>
      <vt:lpstr>Plano de Teste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Apresentação do PowerPoint</vt:lpstr>
      <vt:lpstr>Plano de Gerenciamento de Riscos</vt:lpstr>
      <vt:lpstr>Apêndice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2013-11-24T20:23:51Z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