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74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8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0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>
        <p:scale>
          <a:sx n="67" d="100"/>
          <a:sy n="67" d="100"/>
        </p:scale>
        <p:origin x="-450" y="-16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9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25/11/2013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25/11/2013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Josemar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é um sistema bancário acessado via internet que oferece aos clientes maior comodidade para realização de consultas, transferências, aplicações e outras operações que o cliente pode realizar sem sair de casa 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832</Words>
  <Application>Microsoft Office PowerPoint</Application>
  <PresentationFormat>Personalizar</PresentationFormat>
  <Paragraphs>213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TS103417271</vt:lpstr>
      <vt:lpstr> Projeto SIB</vt:lpstr>
      <vt:lpstr>Equipe do Projeto</vt:lpstr>
      <vt:lpstr>Descrição do Projeto</vt:lpstr>
      <vt:lpstr>Escopo do Projeto</vt:lpstr>
      <vt:lpstr>Plano de Teste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2013-11-26T01:57:28Z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