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5" r:id="rId3"/>
    <p:sldId id="274" r:id="rId4"/>
    <p:sldId id="299" r:id="rId5"/>
    <p:sldId id="289" r:id="rId6"/>
    <p:sldId id="290" r:id="rId7"/>
    <p:sldId id="308" r:id="rId8"/>
    <p:sldId id="291" r:id="rId9"/>
    <p:sldId id="292" r:id="rId10"/>
    <p:sldId id="293" r:id="rId11"/>
    <p:sldId id="294" r:id="rId12"/>
    <p:sldId id="280" r:id="rId13"/>
    <p:sldId id="301" r:id="rId14"/>
    <p:sldId id="302" r:id="rId15"/>
    <p:sldId id="303" r:id="rId16"/>
    <p:sldId id="304" r:id="rId17"/>
    <p:sldId id="305" r:id="rId18"/>
    <p:sldId id="306" r:id="rId19"/>
    <p:sldId id="300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916" autoAdjust="0"/>
  </p:normalViewPr>
  <p:slideViewPr>
    <p:cSldViewPr>
      <p:cViewPr>
        <p:scale>
          <a:sx n="67" d="100"/>
          <a:sy n="67" d="100"/>
        </p:scale>
        <p:origin x="-450" y="-162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10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26/11/2013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26/11/2013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26/11/2013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26/11/2013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9376" y="328498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r>
              <a:rPr lang="pt-BR" dirty="0"/>
              <a:t>– Identificar e descrever os casos de teste para cada build, e</a:t>
            </a:r>
          </a:p>
          <a:p>
            <a:r>
              <a:rPr lang="pt-BR" dirty="0"/>
              <a:t>identificar 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err="1"/>
              <a:t>reusabilidade</a:t>
            </a:r>
            <a:r>
              <a:rPr lang="pt-BR" dirty="0"/>
              <a:t> 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</a:t>
            </a:r>
            <a:r>
              <a:rPr lang="pt-BR" dirty="0" err="1"/>
              <a:t>ex</a:t>
            </a:r>
            <a:r>
              <a:rPr lang="pt-BR" dirty="0"/>
              <a:t>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err="1" smtClean="0"/>
              <a:t>Identicação</a:t>
            </a:r>
            <a:r>
              <a:rPr lang="pt-BR" sz="2000" dirty="0" smtClean="0"/>
              <a:t>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Josemar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 algn="l" defTabSz="914400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pt-BR" sz="2300" dirty="0" smtClean="0">
                <a:latin typeface="Corbel"/>
              </a:rPr>
              <a:t>O </a:t>
            </a:r>
            <a:r>
              <a:rPr lang="pt-BR" sz="2300" dirty="0" smtClean="0">
                <a:latin typeface="Corbel"/>
              </a:rPr>
              <a:t>Que é o </a:t>
            </a:r>
            <a:r>
              <a:rPr lang="pt-BR" sz="2300" dirty="0" smtClean="0">
                <a:latin typeface="Corbel"/>
              </a:rPr>
              <a:t>sistema </a:t>
            </a:r>
            <a:r>
              <a:rPr lang="pt-BR" sz="2300" dirty="0" smtClean="0">
                <a:latin typeface="Corbel"/>
              </a:rPr>
              <a:t>Internet Bank (SIB</a:t>
            </a:r>
            <a:r>
              <a:rPr lang="pt-BR" sz="2300" dirty="0" smtClean="0">
                <a:latin typeface="Corbel"/>
              </a:rPr>
              <a:t>)</a:t>
            </a:r>
            <a:r>
              <a:rPr lang="en-US" sz="2300" dirty="0" smtClean="0">
                <a:latin typeface="Corbel"/>
              </a:rPr>
              <a:t>?</a:t>
            </a:r>
          </a:p>
          <a:p>
            <a:pPr marL="342900" indent="-342900" algn="l" defTabSz="914400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sz="2300" dirty="0" smtClean="0">
                <a:latin typeface="Corbel"/>
              </a:rPr>
              <a:t>Para </a:t>
            </a:r>
            <a:r>
              <a:rPr lang="en-US" sz="2300" dirty="0" err="1" smtClean="0">
                <a:latin typeface="Corbel"/>
              </a:rPr>
              <a:t>que</a:t>
            </a:r>
            <a:r>
              <a:rPr lang="en-US" sz="2300" dirty="0" smtClean="0">
                <a:latin typeface="Corbel"/>
              </a:rPr>
              <a:t> </a:t>
            </a:r>
            <a:r>
              <a:rPr lang="en-US" sz="2300" dirty="0" err="1" smtClean="0">
                <a:latin typeface="Corbel"/>
              </a:rPr>
              <a:t>foi</a:t>
            </a:r>
            <a:r>
              <a:rPr lang="en-US" sz="2300" dirty="0" smtClean="0">
                <a:latin typeface="Corbel"/>
              </a:rPr>
              <a:t> </a:t>
            </a:r>
            <a:r>
              <a:rPr lang="pt-BR" sz="2300" dirty="0" smtClean="0">
                <a:latin typeface="Corbel"/>
              </a:rPr>
              <a:t>criado</a:t>
            </a:r>
            <a:r>
              <a:rPr lang="en-US" sz="2300" dirty="0" smtClean="0">
                <a:latin typeface="Corbel"/>
              </a:rPr>
              <a:t> ?</a:t>
            </a:r>
          </a:p>
          <a:p>
            <a:pPr marL="342900" indent="-342900" algn="l" defTabSz="914400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sz="2300" dirty="0" smtClean="0">
              <a:latin typeface="Corbel"/>
            </a:endParaRP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teste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/>
              <a:t>Estratégia de </a:t>
            </a:r>
            <a:r>
              <a:rPr lang="pt-BR" dirty="0" smtClean="0"/>
              <a:t>Testes</a:t>
            </a:r>
            <a:endParaRPr lang="pt-BR" dirty="0" smtClean="0">
              <a:solidFill>
                <a:srgbClr val="263050"/>
              </a:solidFill>
              <a:latin typeface="Corbel"/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45416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2800" b="1" dirty="0" err="1"/>
              <a:t>Macro-Visão</a:t>
            </a:r>
            <a:r>
              <a:rPr lang="pt-BR" sz="2800" b="1" dirty="0"/>
              <a:t> </a:t>
            </a:r>
            <a:r>
              <a:rPr lang="pt-BR" sz="2800" b="1" dirty="0" smtClean="0"/>
              <a:t>Funcional do Sistema SIB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84784"/>
            <a:ext cx="11521280" cy="4968552"/>
          </a:xfrm>
        </p:spPr>
      </p:pic>
    </p:spTree>
    <p:extLst>
      <p:ext uri="{BB962C8B-B14F-4D97-AF65-F5344CB8AC3E}">
        <p14:creationId xmlns:p14="http://schemas.microsoft.com/office/powerpoint/2010/main" val="20269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816</Words>
  <Application>Microsoft Office PowerPoint</Application>
  <PresentationFormat>Personalizar</PresentationFormat>
  <Paragraphs>216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TS103417271</vt:lpstr>
      <vt:lpstr> Projeto SIB</vt:lpstr>
      <vt:lpstr>Equipe do Projeto</vt:lpstr>
      <vt:lpstr>Descrição do Projeto</vt:lpstr>
      <vt:lpstr>Escopo do Projeto</vt:lpstr>
      <vt:lpstr>Plano de Teste</vt:lpstr>
      <vt:lpstr>Macro-Visão Funcional do Sistema SIB 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Plano de Gerenciamento de Riscos</vt:lpstr>
      <vt:lpstr>Apêndice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2013-11-26T20:53:06Z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