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05/10/2023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05/10/2023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in/josimar-santos-2b432928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JOSIMAR P DOS SANTOS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448591" cy="166426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ANOS</a:t>
            </a:r>
          </a:p>
          <a:p>
            <a:pPr rtl="0"/>
            <a:r>
              <a:rPr lang="pt-BR" dirty="0">
                <a:hlinkClick r:id="rId2"/>
              </a:rPr>
              <a:t>Josimar Santos | LinkedIn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011DD-511A-5C3F-CB8D-5FEA509B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E86A5-43F8-1C64-92BA-47F7AE61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6" y="1900868"/>
            <a:ext cx="10485829" cy="358021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LEITURA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CAMINHADA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ACOMPANHAR O SPFC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AC55E-80C8-055A-CD0D-142D2111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05/10/2023</a:t>
            </a:fld>
            <a:endParaRPr lang="en-US" dirty="0"/>
          </a:p>
        </p:txBody>
      </p:sp>
      <p:pic>
        <p:nvPicPr>
          <p:cNvPr id="1026" name="Picture 2" descr="Resultado de imagem para LEITURA FOTO">
            <a:extLst>
              <a:ext uri="{FF2B5EF4-FFF2-40B4-BE49-F238E27FC236}">
                <a16:creationId xmlns:a16="http://schemas.microsoft.com/office/drawing/2014/main" id="{96B733FB-181F-38E8-8631-733BD4DF6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65" y="1959347"/>
            <a:ext cx="2980773" cy="122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aminhada foto">
            <a:extLst>
              <a:ext uri="{FF2B5EF4-FFF2-40B4-BE49-F238E27FC236}">
                <a16:creationId xmlns:a16="http://schemas.microsoft.com/office/drawing/2014/main" id="{94403A96-ACFD-FC5C-ECDF-A4AD924A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260" y="3183419"/>
            <a:ext cx="2812311" cy="122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PFC JASON FOTO">
            <a:extLst>
              <a:ext uri="{FF2B5EF4-FFF2-40B4-BE49-F238E27FC236}">
                <a16:creationId xmlns:a16="http://schemas.microsoft.com/office/drawing/2014/main" id="{8E4488BC-4385-2782-560A-903E5163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65" y="4391248"/>
            <a:ext cx="2980772" cy="122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0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0651-6324-0DF0-B45C-186DE7C1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42250-78B3-4D84-F919-B8CADD70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09" y="2108201"/>
            <a:ext cx="10368871" cy="3739706"/>
          </a:xfrm>
        </p:spPr>
        <p:txBody>
          <a:bodyPr/>
          <a:lstStyle/>
          <a:p>
            <a:r>
              <a:rPr lang="pt-BR" dirty="0"/>
              <a:t>VIAGEM INTERNACIONAL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GRADUAR FATEC                               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7FD83-4AAF-6398-F357-8DEA7EE7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05/10/2023</a:t>
            </a:fld>
            <a:endParaRPr lang="en-US" dirty="0"/>
          </a:p>
        </p:txBody>
      </p:sp>
      <p:pic>
        <p:nvPicPr>
          <p:cNvPr id="2050" name="Picture 2" descr="Resultado de imagem para viagem internacional família">
            <a:extLst>
              <a:ext uri="{FF2B5EF4-FFF2-40B4-BE49-F238E27FC236}">
                <a16:creationId xmlns:a16="http://schemas.microsoft.com/office/drawing/2014/main" id="{AF47BC51-B82C-4F3B-C05A-0FFF3C67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37" y="2108201"/>
            <a:ext cx="3287566" cy="132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RADUAÇÃO FATEC">
            <a:extLst>
              <a:ext uri="{FF2B5EF4-FFF2-40B4-BE49-F238E27FC236}">
                <a16:creationId xmlns:a16="http://schemas.microsoft.com/office/drawing/2014/main" id="{1B636F8F-AB6C-49C4-D179-4FCFC81E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37" y="4167962"/>
            <a:ext cx="3287566" cy="150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9B7E2-FA91-D03B-5433-1CAD848F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4CE6D-9095-4CF8-6BC2-30F39156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AJUDAR MINHA FAMÍLIA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ATINGIR A ESTABILIDADE FINANCEIRA                     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07627-ECD0-4E8D-2906-308D16D5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05/10/2023</a:t>
            </a:fld>
            <a:endParaRPr lang="en-US" dirty="0"/>
          </a:p>
        </p:txBody>
      </p:sp>
      <p:pic>
        <p:nvPicPr>
          <p:cNvPr id="3074" name="Picture 2" descr="Resultado de imagem para AJUDAR MINHA FAMILIA">
            <a:extLst>
              <a:ext uri="{FF2B5EF4-FFF2-40B4-BE49-F238E27FC236}">
                <a16:creationId xmlns:a16="http://schemas.microsoft.com/office/drawing/2014/main" id="{950C8B43-9BEC-F1CC-281A-05F578EF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64" y="1882412"/>
            <a:ext cx="3036399" cy="12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ESTABILIDADE FINANCEIRA">
            <a:extLst>
              <a:ext uri="{FF2B5EF4-FFF2-40B4-BE49-F238E27FC236}">
                <a16:creationId xmlns:a16="http://schemas.microsoft.com/office/drawing/2014/main" id="{900E0023-C450-F4D6-258E-F077C59E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64" y="4720191"/>
            <a:ext cx="3009611" cy="12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5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64D3B-D950-ED56-9380-AF1C3B8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B1F96-2D04-C09C-641B-85B6AFB4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05/10/2023</a:t>
            </a:fld>
            <a:endParaRPr lang="en-US" dirty="0"/>
          </a:p>
        </p:txBody>
      </p:sp>
      <p:pic>
        <p:nvPicPr>
          <p:cNvPr id="4102" name="Picture 6" descr="Resultado de imagem para perseverança">
            <a:extLst>
              <a:ext uri="{FF2B5EF4-FFF2-40B4-BE49-F238E27FC236}">
                <a16:creationId xmlns:a16="http://schemas.microsoft.com/office/drawing/2014/main" id="{7E922C17-865C-5AFD-3173-68D6BFAB12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33" y="2232837"/>
            <a:ext cx="4508204" cy="31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195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{776129FB-C8F9-4197-AE46-5C1B58A2E79C}tf56160789_win32</Template>
  <TotalTime>32</TotalTime>
  <Words>34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Personalizado</vt:lpstr>
      <vt:lpstr>JOSIMAR P DOS SANTOS</vt:lpstr>
      <vt:lpstr>hobbies</vt:lpstr>
      <vt:lpstr>projetos</vt:lpstr>
      <vt:lpstr>sonho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JOSIMAR P DOS SANTOS</dc:title>
  <dc:creator>josimarpereira1412@gmail.com</dc:creator>
  <cp:lastModifiedBy>josimarpereira1412@gmail.com</cp:lastModifiedBy>
  <cp:revision>1</cp:revision>
  <dcterms:created xsi:type="dcterms:W3CDTF">2023-10-05T14:57:27Z</dcterms:created>
  <dcterms:modified xsi:type="dcterms:W3CDTF">2023-10-05T15:30:04Z</dcterms:modified>
</cp:coreProperties>
</file>