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C1854-1A4D-41AF-86B8-39B4A70DF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22C4BB-2A12-46B9-9D62-2AB1F5FC3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4AEFD4-9F55-4883-847E-4C6386A6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63AA-8A1E-42CE-8B08-2E7B3F6DF7A2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C7CDD7-150B-4737-B32B-45AE1FC6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598EB4-496B-46C3-9113-FFB72DAC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B4BA-4E2F-4A3F-9597-499B70EA3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27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72FF-B077-4476-ACF7-92445175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5937E2-FC1B-4AD4-9B2A-9EE7ECE69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AB85AF-8250-4AD0-BA1E-225AD4B4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63AA-8A1E-42CE-8B08-2E7B3F6DF7A2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0BD61-64DA-4035-8B3B-F290515C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2762AD-A160-43EF-AF46-4631C5A7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B4BA-4E2F-4A3F-9597-499B70EA3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37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F696B4-9CB7-4BC1-ADC2-38AD4BEA1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1F37DB-67F5-4768-82FA-3EBFAEFDC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46AE83-F38E-4259-8B51-8089AB33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63AA-8A1E-42CE-8B08-2E7B3F6DF7A2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486B5C-8E9A-4909-A941-EC608A5A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169C95-CF90-4BAD-8C17-62D17C03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B4BA-4E2F-4A3F-9597-499B70EA3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41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319FD-2D3B-4328-AD14-63F39AFC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C6F7AC-550D-4C7F-9318-497B8504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93DBCD-7B3D-4869-A44F-E3C66B28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63AA-8A1E-42CE-8B08-2E7B3F6DF7A2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0F8CB2-F71B-4B0C-9A0D-DEB884FF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F9A34D-1A9F-4540-AE5C-D5178D71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B4BA-4E2F-4A3F-9597-499B70EA3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94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7C175-1108-4CB4-8F23-09F73D83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698491-DC5F-40B5-80AE-72837990A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7F2FC7-D1E6-49F0-81EA-99FFA829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63AA-8A1E-42CE-8B08-2E7B3F6DF7A2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DED22C-1DA6-4845-88A3-362C5B92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F54DB1-3055-4146-BF23-317EE247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B4BA-4E2F-4A3F-9597-499B70EA3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76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C99DD-7626-4D4C-9E99-31A2204E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EBED5E-53AA-4CDC-8A1A-DA882B999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F82E0D-3348-4E2A-97F6-E8D693771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85E7FC-36D4-4510-B654-5DFA8931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63AA-8A1E-42CE-8B08-2E7B3F6DF7A2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73EF34-D6C8-432E-A6E8-507BF97D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FF71C-9739-4AEF-A84A-223BDDB5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B4BA-4E2F-4A3F-9597-499B70EA3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28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C0DC3-3531-4385-8E78-178DECD6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C72DC7-B1C1-4761-BD35-BE43D55F5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04DCEB-46C0-4FD7-B4A1-16F9DDB9C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E4B7E16-691E-4862-88FD-180EFCEF6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CB7F28-BFAD-4CFE-BEB1-E539FF001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F55267-61AE-4B94-AB60-058DF75C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63AA-8A1E-42CE-8B08-2E7B3F6DF7A2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E81A3D-E00D-431F-AC88-437BD327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E74C0D-BD1E-4167-AFC3-3A352B24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B4BA-4E2F-4A3F-9597-499B70EA3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8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5DEEE-FA02-4433-8BAA-4825CF05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B3E5C4-9A3F-48AF-AB74-49FE36E0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63AA-8A1E-42CE-8B08-2E7B3F6DF7A2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4A6ECB-429B-4231-92F1-108F67D8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E47F6A-DF30-4671-95E1-0170B9D6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B4BA-4E2F-4A3F-9597-499B70EA3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99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4E4EC6-9899-4337-B191-D9E58593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63AA-8A1E-42CE-8B08-2E7B3F6DF7A2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5D922F-CD9F-44D9-A526-3700E79A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3FC912-72C5-46E3-B8ED-8A47AE02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B4BA-4E2F-4A3F-9597-499B70EA3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36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2412C-6CEA-4FD3-9ECB-C6494553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DEE18E-D320-43CC-8D79-250873BC5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6DD01A-ACC6-439F-A6DE-E6DBFEADC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04573D-D29C-4003-8076-54DEFF2E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63AA-8A1E-42CE-8B08-2E7B3F6DF7A2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7E6C72-AB01-4DDF-86AE-7F98221E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9B2F5A-B237-4F63-B4DF-D6FA084A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B4BA-4E2F-4A3F-9597-499B70EA3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83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CC3E4-AC69-4B36-BDB7-B1AD34DD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BED808-9D05-423A-9709-61F63AFEA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289B6C-F86D-404C-AFD8-DCA4183AE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CBA1AB-26F4-4B69-B8A3-CE2ABD29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63AA-8A1E-42CE-8B08-2E7B3F6DF7A2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12B1EA-ABC7-45B5-8E4B-5065EC52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8D5648-696B-429D-A4B8-36009DE3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B4BA-4E2F-4A3F-9597-499B70EA3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4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8ABA0FB-0C68-47B2-B0C5-A7CE9BDB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69C4D7-3C6E-4534-B61F-271C6EBE0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2F9625-2445-46E3-841F-C28B8C046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B63AA-8A1E-42CE-8B08-2E7B3F6DF7A2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A5B149-388C-434E-8866-38E84F32D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D55BE3-B6E2-4953-BC52-D98AC76B8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4B4BA-4E2F-4A3F-9597-499B70EA3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70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2CDA0-F2E7-4664-B149-3F63585E4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JOSIMAR PEREIRA DOS</a:t>
            </a:r>
            <a:br>
              <a:rPr lang="pt-BR" dirty="0"/>
            </a:br>
            <a:r>
              <a:rPr lang="pt-BR" dirty="0"/>
              <a:t> SANTOS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AA0B3A-C827-4F99-8217-61D9AB63D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36 ANOS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731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D8A49D5-8BFB-4D15-BFC4-32DEFA5BF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1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D41A268B-055F-4CE9-AF73-439617F25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6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1BC4E92-37A8-43D5-8694-3FE87045C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m 32">
            <a:extLst>
              <a:ext uri="{FF2B5EF4-FFF2-40B4-BE49-F238E27FC236}">
                <a16:creationId xmlns:a16="http://schemas.microsoft.com/office/drawing/2014/main" id="{C9397F33-FC34-4683-B645-59933C418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358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JOSIMAR PEREIRA DOS  SANTOS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JOSIMAR PEREIRA DOS  SANTOS</dc:title>
  <dc:creator>Fatec</dc:creator>
  <cp:lastModifiedBy>Fatec</cp:lastModifiedBy>
  <cp:revision>1</cp:revision>
  <dcterms:created xsi:type="dcterms:W3CDTF">2023-09-29T01:09:15Z</dcterms:created>
  <dcterms:modified xsi:type="dcterms:W3CDTF">2023-09-29T01:10:21Z</dcterms:modified>
</cp:coreProperties>
</file>