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0749-10BB-482F-B6E7-36EB79A4FFB2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E45B-F06B-4ACD-9017-BA48ED814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29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0749-10BB-482F-B6E7-36EB79A4FFB2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E45B-F06B-4ACD-9017-BA48ED814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98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0749-10BB-482F-B6E7-36EB79A4FFB2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E45B-F06B-4ACD-9017-BA48ED814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05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0749-10BB-482F-B6E7-36EB79A4FFB2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E45B-F06B-4ACD-9017-BA48ED814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01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0749-10BB-482F-B6E7-36EB79A4FFB2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E45B-F06B-4ACD-9017-BA48ED814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00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0749-10BB-482F-B6E7-36EB79A4FFB2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E45B-F06B-4ACD-9017-BA48ED814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09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0749-10BB-482F-B6E7-36EB79A4FFB2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E45B-F06B-4ACD-9017-BA48ED814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15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0749-10BB-482F-B6E7-36EB79A4FFB2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E45B-F06B-4ACD-9017-BA48ED814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95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0749-10BB-482F-B6E7-36EB79A4FFB2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E45B-F06B-4ACD-9017-BA48ED814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29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0749-10BB-482F-B6E7-36EB79A4FFB2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E45B-F06B-4ACD-9017-BA48ED814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66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0749-10BB-482F-B6E7-36EB79A4FFB2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E45B-F06B-4ACD-9017-BA48ED814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12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90749-10BB-482F-B6E7-36EB79A4FFB2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9E45B-F06B-4ACD-9017-BA48ED814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88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0373" y="-168504"/>
            <a:ext cx="12491563" cy="70265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04291" y="387927"/>
            <a:ext cx="369454" cy="277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02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99" y="0"/>
            <a:ext cx="13295984" cy="747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354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sii.fr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Josina Palamoottil Joy</dc:creator>
  <cp:lastModifiedBy>Josina Palamoottil Joy</cp:lastModifiedBy>
  <cp:revision>1</cp:revision>
  <dcterms:created xsi:type="dcterms:W3CDTF">2023-03-06T14:59:51Z</dcterms:created>
  <dcterms:modified xsi:type="dcterms:W3CDTF">2023-03-06T15:00:48Z</dcterms:modified>
</cp:coreProperties>
</file>