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76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15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9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84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48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9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04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943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386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26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1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43B7-D1A7-457E-B447-523F8E4FECF1}" type="datetimeFigureOut">
              <a:rPr lang="hr-HR" smtClean="0"/>
              <a:t>20.1.2014.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7F48-72AA-4B04-B763-60F4FC0DBF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0744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r-HR" sz="3600" dirty="0" smtClean="0"/>
              <a:t>Projektna prezentacija:</a:t>
            </a:r>
            <a:br>
              <a:rPr lang="hr-HR" sz="3600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5300" dirty="0" smtClean="0"/>
              <a:t>Elementarni postupak diferencijalnog praćenja</a:t>
            </a:r>
            <a:endParaRPr lang="hr-HR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3662"/>
          </a:xfrm>
        </p:spPr>
        <p:txBody>
          <a:bodyPr>
            <a:normAutofit/>
          </a:bodyPr>
          <a:lstStyle/>
          <a:p>
            <a:endParaRPr lang="hr-HR" dirty="0" smtClean="0"/>
          </a:p>
          <a:p>
            <a:r>
              <a:rPr lang="hr-HR" dirty="0" smtClean="0"/>
              <a:t>Josip Milić</a:t>
            </a:r>
          </a:p>
          <a:p>
            <a:endParaRPr lang="hr-HR" dirty="0" smtClean="0"/>
          </a:p>
          <a:p>
            <a:pPr algn="just"/>
            <a:r>
              <a:rPr lang="hr-HR" sz="2000" dirty="0" smtClean="0"/>
              <a:t>Članovi grupe projekta: </a:t>
            </a:r>
          </a:p>
          <a:p>
            <a:pPr algn="just"/>
            <a:r>
              <a:rPr lang="hr-HR" dirty="0" smtClean="0"/>
              <a:t>Kristijan </a:t>
            </a:r>
            <a:r>
              <a:rPr lang="hr-HR" dirty="0" err="1" smtClean="0"/>
              <a:t>Biščanić</a:t>
            </a:r>
            <a:r>
              <a:rPr lang="hr-HR" dirty="0" smtClean="0"/>
              <a:t>, Matej </a:t>
            </a:r>
            <a:r>
              <a:rPr lang="hr-HR" dirty="0" err="1" smtClean="0"/>
              <a:t>Djerdji</a:t>
            </a:r>
            <a:r>
              <a:rPr lang="hr-HR" dirty="0" smtClean="0"/>
              <a:t>, Ivan Fabijanić, Dario </a:t>
            </a:r>
            <a:r>
              <a:rPr lang="hr-HR" dirty="0" err="1" smtClean="0"/>
              <a:t>Pažin</a:t>
            </a:r>
            <a:r>
              <a:rPr lang="hr-HR" dirty="0" smtClean="0"/>
              <a:t> i Josip Milić</a:t>
            </a:r>
          </a:p>
          <a:p>
            <a:pPr algn="just"/>
            <a:r>
              <a:rPr lang="hr-HR" sz="2000" dirty="0" smtClean="0"/>
              <a:t>Zagreb, 21.01.2014.</a:t>
            </a:r>
          </a:p>
        </p:txBody>
      </p:sp>
    </p:spTree>
    <p:extLst>
      <p:ext uri="{BB962C8B-B14F-4D97-AF65-F5344CB8AC3E}">
        <p14:creationId xmlns:p14="http://schemas.microsoft.com/office/powerpoint/2010/main" val="14980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KLT algoritam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r-HR" i="1" dirty="0" smtClean="0"/>
                  <a:t>Korak 3: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r-H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r-HR" dirty="0"/>
                  <a:t> </a:t>
                </a:r>
                <a:endParaRPr lang="hr-HR" dirty="0" smtClean="0"/>
              </a:p>
              <a:p>
                <a:pPr marL="0" indent="0">
                  <a:buNone/>
                </a:pPr>
                <a:r>
                  <a:rPr lang="hr-HR" dirty="0" smtClean="0"/>
                  <a:t>Korak 4:   </a:t>
                </a:r>
                <a:endParaRPr lang="hr-H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0]</m:t>
                              </m:r>
                            </m:e>
                          </m:mr>
                        </m:m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r-HR" dirty="0" smtClean="0"/>
                  <a:t> 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KLT algoritam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r-HR" i="1" dirty="0" smtClean="0"/>
                  <a:t>Korak 5:	&lt;=K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r-H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hr-H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hr-H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hr-HR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hr-H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hr-HR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/>
                  <a:t>	</a:t>
                </a:r>
                <a:r>
                  <a:rPr lang="hr-HR" dirty="0" smtClean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 smtClean="0"/>
                  <a:t> </a:t>
                </a:r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>
                  <a:buNone/>
                </a:pPr>
                <a:endParaRPr lang="hr-H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r-HR" dirty="0" smtClean="0"/>
                  <a:t> </a:t>
                </a:r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8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r-HR" sz="4800" dirty="0" smtClean="0"/>
          </a:p>
          <a:p>
            <a:pPr marL="0" indent="0" algn="ctr">
              <a:buNone/>
            </a:pPr>
            <a:r>
              <a:rPr lang="hr-HR" sz="4800" smtClean="0"/>
              <a:t>Prezentacija </a:t>
            </a:r>
            <a:r>
              <a:rPr lang="hr-HR" sz="4800" dirty="0" smtClean="0"/>
              <a:t>rezultata</a:t>
            </a: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28255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Računalni vid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62" y="1487041"/>
            <a:ext cx="6924675" cy="4595466"/>
          </a:xfrm>
        </p:spPr>
      </p:pic>
    </p:spTree>
    <p:extLst>
      <p:ext uri="{BB962C8B-B14F-4D97-AF65-F5344CB8AC3E}">
        <p14:creationId xmlns:p14="http://schemas.microsoft.com/office/powerpoint/2010/main" val="23948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Računalni vid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83680" cy="2783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365125"/>
            <a:ext cx="3009900" cy="401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18" y="871538"/>
            <a:ext cx="3497582" cy="3503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37" y="3340100"/>
            <a:ext cx="4848224" cy="3232149"/>
          </a:xfrm>
          <a:prstGeom prst="rect">
            <a:avLst/>
          </a:prstGeom>
          <a:effectLst>
            <a:outerShdw blurRad="50800" dist="50800" sx="103000" sy="103000" algn="ctr" rotWithShape="0">
              <a:srgbClr val="000000">
                <a:alpha val="1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3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slike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22" y="1632856"/>
            <a:ext cx="8274554" cy="4654437"/>
          </a:xfrm>
        </p:spPr>
      </p:pic>
    </p:spTree>
    <p:extLst>
      <p:ext uri="{BB962C8B-B14F-4D97-AF65-F5344CB8AC3E}">
        <p14:creationId xmlns:p14="http://schemas.microsoft.com/office/powerpoint/2010/main" val="17286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slike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22" y="1632856"/>
            <a:ext cx="8274555" cy="4654437"/>
          </a:xfrm>
        </p:spPr>
      </p:pic>
    </p:spTree>
    <p:extLst>
      <p:ext uri="{BB962C8B-B14F-4D97-AF65-F5344CB8AC3E}">
        <p14:creationId xmlns:p14="http://schemas.microsoft.com/office/powerpoint/2010/main" val="20876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slike: računanje gradijenta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31" y="1632856"/>
            <a:ext cx="7973736" cy="46544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9131" y="5159828"/>
                <a:ext cx="4771947" cy="1420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 ,     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r-H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r-HR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r-HR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r-HR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hr-HR" dirty="0" smtClean="0"/>
                  <a:t> </a:t>
                </a:r>
                <a:endParaRPr lang="hr-H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31" y="5159828"/>
                <a:ext cx="4771947" cy="14207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Obrada slike: zaglađivanje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31" y="1632856"/>
            <a:ext cx="7973736" cy="465443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22602" y="5208814"/>
                <a:ext cx="2380845" cy="894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hr-H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=2∗ </m:t>
                    </m:r>
                    <m:d>
                      <m:dPr>
                        <m:begChr m:val="⌊"/>
                        <m:endChr m:val="⌋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r-HR" dirty="0" smtClean="0"/>
                  <a:t> </a:t>
                </a:r>
                <a:endParaRPr lang="hr-H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602" y="5208814"/>
                <a:ext cx="2380845" cy="894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Harrisovi</a:t>
            </a:r>
            <a:r>
              <a:rPr lang="hr-HR" dirty="0" smtClean="0"/>
              <a:t> kutovi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31" y="1660310"/>
            <a:ext cx="7973736" cy="45995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9131" y="5127171"/>
                <a:ext cx="5176417" cy="1053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)]²</m:t>
                    </m:r>
                  </m:oMath>
                </a14:m>
                <a:r>
                  <a:rPr lang="hr-H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𝑞𝑖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)]²</m:t>
                    </m:r>
                  </m:oMath>
                </a14:m>
                <a:r>
                  <a:rPr lang="hr-HR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dirty="0" smtClean="0"/>
                  <a:t> </a:t>
                </a:r>
                <a:endParaRPr lang="hr-H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31" y="5127171"/>
                <a:ext cx="5176417" cy="1053878"/>
              </a:xfrm>
              <a:prstGeom prst="rect">
                <a:avLst/>
              </a:prstGeom>
              <a:blipFill rotWithShape="0">
                <a:blip r:embed="rId3"/>
                <a:stretch>
                  <a:fillRect l="-353" b="-57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KLT algoritam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r-HR" i="1" dirty="0" smtClean="0"/>
                  <a:t>Korak 1: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r-HR" i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hr-H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r-H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r-HR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hr-H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p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sSup>
                      <m:sSup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r-HR" dirty="0" smtClean="0"/>
                  <a:t> </a:t>
                </a:r>
              </a:p>
              <a:p>
                <a:pPr marL="0" indent="0">
                  <a:buNone/>
                </a:pPr>
                <a:r>
                  <a:rPr lang="hr-HR" dirty="0" smtClean="0"/>
                  <a:t>Korak 2: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dirty="0"/>
                  <a:t>	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r-H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hr-H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dirty="0" smtClean="0"/>
                  <a:t> </a:t>
                </a:r>
              </a:p>
              <a:p>
                <a:endParaRPr lang="hr-HR" dirty="0" smtClean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120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Projektna prezentacija:  Elementarni postupak diferencijalnog praćenja</vt:lpstr>
      <vt:lpstr>Računalni vid</vt:lpstr>
      <vt:lpstr>Računalni vid</vt:lpstr>
      <vt:lpstr>Obrada slike</vt:lpstr>
      <vt:lpstr>Obrada slike</vt:lpstr>
      <vt:lpstr>Obrada slike: računanje gradijenta</vt:lpstr>
      <vt:lpstr>Obrada slike: zaglađivanje</vt:lpstr>
      <vt:lpstr>Harrisovi kutovi</vt:lpstr>
      <vt:lpstr>KLT algoritam</vt:lpstr>
      <vt:lpstr>KLT algoritam</vt:lpstr>
      <vt:lpstr>KLT algoritam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 prezentacija:  Elementarni postupak diferencijalnog praćenja</dc:title>
  <dc:creator>Josip Milić</dc:creator>
  <cp:lastModifiedBy>Josip Milić</cp:lastModifiedBy>
  <cp:revision>22</cp:revision>
  <dcterms:created xsi:type="dcterms:W3CDTF">2014-01-20T18:02:26Z</dcterms:created>
  <dcterms:modified xsi:type="dcterms:W3CDTF">2014-01-20T21:56:39Z</dcterms:modified>
</cp:coreProperties>
</file>