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Source Code Pro" panose="020B0604020202020204" charset="0"/>
      <p:regular r:id="rId21"/>
      <p:bold r:id="rId22"/>
    </p:embeddedFont>
    <p:embeddedFont>
      <p:font typeface="Amatic SC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Detekcija i lokalizacija lica na temelju generalizirane Houghove transformacije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Izradili: Mislav Larva, Tomislav Marinković, Josip Milić, Petar Pavlović, Domagoj Pereglin, Domagoj Vukadin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Ispitne slike - slika po dijelovima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5" y="942150"/>
            <a:ext cx="4170673" cy="38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267662" y="4773350"/>
            <a:ext cx="2463600" cy="3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Podjela slike na više dijelova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Ispitne slike </a:t>
            </a:r>
            <a:r>
              <a:rPr lang="en" sz="3000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2400" dirty="0" smtClean="0">
                <a:latin typeface="Arial"/>
                <a:ea typeface="Arial"/>
                <a:cs typeface="Arial"/>
                <a:sym typeface="Arial"/>
              </a:rPr>
              <a:t>najbolje akumulirane točke dijelova slike i njihove vrijednosti</a:t>
            </a:r>
            <a:endParaRPr lang="en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1206005"/>
            <a:ext cx="3895386" cy="35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267662" y="4773350"/>
            <a:ext cx="2463600" cy="3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Podjela slike na više dijelova</a:t>
            </a:r>
          </a:p>
        </p:txBody>
      </p:sp>
    </p:spTree>
    <p:extLst>
      <p:ext uri="{BB962C8B-B14F-4D97-AF65-F5344CB8AC3E}">
        <p14:creationId xmlns:p14="http://schemas.microsoft.com/office/powerpoint/2010/main" val="166346074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Ispitne slike - najbolje točke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175" y="1093850"/>
            <a:ext cx="5141650" cy="36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694000" y="4697325"/>
            <a:ext cx="3755999" cy="4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Najbolje točke po segmentima u ukupnoj slici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Ispitne slike - mat lica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Mat lica - pomoću njega automatsko određivanje točaka izvan i unutar lica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9676"/>
            <a:ext cx="8520599" cy="288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Ispitne slike - analiza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005200" y="4493300"/>
            <a:ext cx="5133599" cy="47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Postotak uspjeha detekcije u ovisnosti o postavljenom pragu 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3701"/>
            <a:ext cx="9143999" cy="341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Ispitne slike - analiza (2)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kompromisni 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prag 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nakon ovog praga broj neuspješno detektiranih točaka je veći od uspješno lokaliziranih točaka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granični 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prag</a:t>
            </a:r>
            <a:r>
              <a:rPr lang="hr-H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nakon ovog praga broj uspješno lokaliziranih točaka nije više maksimalan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najbolji 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prag 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nakon ovog praga broj pogrešno lokaliziranih točaka se svodi na minimum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Ispitne slike - analiza (3)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42937" y="4692600"/>
            <a:ext cx="4510499" cy="4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Izračunati i prikazani pragovi za konkretnu ispitnu sliku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" y="1093849"/>
            <a:ext cx="3549300" cy="19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525" y="1995587"/>
            <a:ext cx="3461325" cy="18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975" y="2851218"/>
            <a:ext cx="3461325" cy="184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Korištena programska podrška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Python - visoki jezik opće namjene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NumPy - podrška za velike, višedimenzionalne matrice i operacije nad njima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scipy.misc - učitavanje i obrada slika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skimage.feature - </a:t>
            </a:r>
            <a:r>
              <a:rPr lang="en" i="1" dirty="0">
                <a:solidFill>
                  <a:schemeClr val="accent1"/>
                </a:solidFill>
                <a:latin typeface="+mj-lt"/>
              </a:rPr>
              <a:t>canny</a:t>
            </a:r>
            <a:r>
              <a:rPr lang="en" dirty="0">
                <a:solidFill>
                  <a:schemeClr val="accent1"/>
                </a:solidFill>
                <a:latin typeface="+mj-lt"/>
              </a:rPr>
              <a:t> metoda za dobivanje kontura slike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matplotlib - iscrtavanje grafova visoke kvalitete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IPython - interaktivna Python bilježnica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standardne Python biblioteke (os, sys...)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Zaključak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65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/>
                </a:solidFill>
                <a:latin typeface="+mj-lt"/>
              </a:rPr>
              <a:t>P</a:t>
            </a:r>
            <a:r>
              <a:rPr lang="en" dirty="0" smtClean="0">
                <a:solidFill>
                  <a:schemeClr val="accent1"/>
                </a:solidFill>
                <a:latin typeface="+mj-lt"/>
              </a:rPr>
              <a:t>romjena </a:t>
            </a:r>
            <a:r>
              <a:rPr lang="en" dirty="0">
                <a:solidFill>
                  <a:schemeClr val="accent1"/>
                </a:solidFill>
                <a:latin typeface="+mj-lt"/>
              </a:rPr>
              <a:t>veličine, rotacije ili referentne točke može se kompenzirati promjenom R-tablice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R-tablica se može jednostavno konstruirati - operacija koliko i točaka na rubu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/>
                </a:solidFill>
                <a:latin typeface="+mj-lt"/>
              </a:rPr>
              <a:t>A</a:t>
            </a:r>
            <a:r>
              <a:rPr lang="en" dirty="0" smtClean="0">
                <a:solidFill>
                  <a:schemeClr val="accent1"/>
                </a:solidFill>
                <a:latin typeface="+mj-lt"/>
              </a:rPr>
              <a:t>ko </a:t>
            </a:r>
            <a:r>
              <a:rPr lang="en" dirty="0">
                <a:solidFill>
                  <a:schemeClr val="accent1"/>
                </a:solidFill>
                <a:latin typeface="+mj-lt"/>
              </a:rPr>
              <a:t>je oblik kompozicija više oblika - kombiniranjem R-tablica za svaki algoritam dobije se glavna R-tablica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GHT je algoritam koji je moguće paralelizirati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moguća poboljšanja: 	kroz nesavršeno </a:t>
            </a:r>
            <a:r>
              <a:rPr lang="en" dirty="0" smtClean="0">
                <a:solidFill>
                  <a:schemeClr val="accent1"/>
                </a:solidFill>
                <a:latin typeface="+mj-lt"/>
              </a:rPr>
              <a:t>grupiranje</a:t>
            </a:r>
            <a:r>
              <a:rPr lang="hr-HR" dirty="0" smtClean="0">
                <a:solidFill>
                  <a:schemeClr val="accent1"/>
                </a:solidFill>
                <a:latin typeface="+mj-lt"/>
              </a:rPr>
              <a:t>, k</a:t>
            </a:r>
            <a:r>
              <a:rPr lang="en" dirty="0" smtClean="0">
                <a:solidFill>
                  <a:schemeClr val="accent1"/>
                </a:solidFill>
                <a:latin typeface="+mj-lt"/>
              </a:rPr>
              <a:t>roz </a:t>
            </a:r>
            <a:r>
              <a:rPr lang="en" dirty="0">
                <a:solidFill>
                  <a:schemeClr val="accent1"/>
                </a:solidFill>
                <a:latin typeface="+mj-lt"/>
              </a:rPr>
              <a:t>mjeru dosljednosti </a:t>
            </a:r>
            <a:r>
              <a:rPr lang="en" dirty="0" smtClean="0">
                <a:solidFill>
                  <a:schemeClr val="accent1"/>
                </a:solidFill>
                <a:latin typeface="+mj-lt"/>
              </a:rPr>
              <a:t>oblika</a:t>
            </a:r>
            <a:r>
              <a:rPr lang="hr-HR" dirty="0" smtClean="0">
                <a:solidFill>
                  <a:schemeClr val="accent1"/>
                </a:solidFill>
                <a:latin typeface="+mj-lt"/>
              </a:rPr>
              <a:t>, </a:t>
            </a:r>
            <a:r>
              <a:rPr lang="en" dirty="0" smtClean="0">
                <a:solidFill>
                  <a:schemeClr val="accent1"/>
                </a:solidFill>
                <a:latin typeface="+mj-lt"/>
              </a:rPr>
              <a:t>neovisnost </a:t>
            </a:r>
            <a:r>
              <a:rPr lang="en" dirty="0">
                <a:solidFill>
                  <a:schemeClr val="accent1"/>
                </a:solidFill>
                <a:latin typeface="+mj-lt"/>
              </a:rPr>
              <a:t>o orijentaciji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Detekcija i lokalizacija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Detekcija lica - postoji li lice na </a:t>
            </a:r>
            <a:r>
              <a:rPr lang="hr-H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</a:t>
            </a:r>
            <a:endParaRPr lang="e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Lokalizacija lica - definiranje u kojem se dijelu slike lice nalazi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Koristi se generalizirana Houghova 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transformacija</a:t>
            </a:r>
            <a:r>
              <a:rPr lang="hr-H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(GHT)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nudi mogućnost detektiranja kompleksnijih oblika -&gt; lice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Srodne metode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Duboke konvolucijske neuronske mreže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Kaskadni detektor Viole i Jonesa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 svojstvenih komponenata (engl. Principal component analysis - PCA)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Houghova transformacija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Transformacija preslikava ulaznu sliku u Houghov prostor parametara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87" y="2086900"/>
            <a:ext cx="5022429" cy="24444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035500" y="4568875"/>
            <a:ext cx="7073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Ulazni prostor (lijevo) i Houghov prostor parametara u polarnim koordinatama (desno)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Postupak Houghove transformacije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59" y="1264178"/>
            <a:ext cx="6467880" cy="350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Referentne slike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45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 </a:t>
            </a:r>
            <a:r>
              <a:rPr lang="e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bijela slika + metoda </a:t>
            </a:r>
            <a:r>
              <a:rPr lang="en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canny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50" y="1684975"/>
            <a:ext cx="7149400" cy="32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Ispitne slike </a:t>
            </a:r>
            <a:r>
              <a:rPr lang="en" sz="3000" dirty="0" smtClean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hr-HR" sz="3000" dirty="0" smtClean="0">
                <a:latin typeface="Arial"/>
                <a:ea typeface="Arial"/>
                <a:cs typeface="Arial"/>
                <a:sym typeface="Arial"/>
              </a:rPr>
              <a:t> ispitna</a:t>
            </a:r>
            <a:r>
              <a:rPr lang="en" sz="30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baza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4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1"/>
                </a:solidFill>
                <a:latin typeface="+mj-lt"/>
              </a:rPr>
              <a:t>Koristila se baza </a:t>
            </a:r>
            <a:r>
              <a:rPr lang="en" i="1" dirty="0">
                <a:solidFill>
                  <a:schemeClr val="accent1"/>
                </a:solidFill>
                <a:latin typeface="+mj-lt"/>
              </a:rPr>
              <a:t>Annotated Faces in the Wild (AFW)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62" y="1734050"/>
            <a:ext cx="4377024" cy="29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441825" y="4638125"/>
            <a:ext cx="1754999" cy="4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Primjer ispitne slike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Ispitne slike - c/b + canny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925"/>
            <a:ext cx="8520599" cy="3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562450" y="4352625"/>
            <a:ext cx="4019099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Crno-bijela slika (lijevo) i njezine konture (desno)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Ispitne slike - granice dijelova slike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525" y="1093850"/>
            <a:ext cx="5112950" cy="35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211450" y="4669450"/>
            <a:ext cx="4721099" cy="4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Postupak GHT proveden je nad segmentima ispitne slike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417</Words>
  <Application>Microsoft Office PowerPoint</Application>
  <PresentationFormat>Prikaz na zaslonu (16:9)</PresentationFormat>
  <Paragraphs>53</Paragraphs>
  <Slides>18</Slides>
  <Notes>18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2" baseType="lpstr">
      <vt:lpstr>Source Code Pro</vt:lpstr>
      <vt:lpstr>Amatic SC</vt:lpstr>
      <vt:lpstr>Arial</vt:lpstr>
      <vt:lpstr>beach-day</vt:lpstr>
      <vt:lpstr>Detekcija i lokalizacija lica na temelju generalizirane Houghove transformacije</vt:lpstr>
      <vt:lpstr>Detekcija i lokalizacija</vt:lpstr>
      <vt:lpstr>Srodne metode</vt:lpstr>
      <vt:lpstr>Houghova transformacija</vt:lpstr>
      <vt:lpstr>Postupak Houghove transformacije</vt:lpstr>
      <vt:lpstr>Referentne slike</vt:lpstr>
      <vt:lpstr>Ispitne slike - ispitna baza</vt:lpstr>
      <vt:lpstr>Ispitne slike - c/b + canny</vt:lpstr>
      <vt:lpstr>Ispitne slike - granice dijelova slike</vt:lpstr>
      <vt:lpstr>Ispitne slike - slika po dijelovima</vt:lpstr>
      <vt:lpstr>Ispitne slike – najbolje akumulirane točke dijelova slike i njihove vrijednosti</vt:lpstr>
      <vt:lpstr>Ispitne slike - najbolje točke</vt:lpstr>
      <vt:lpstr>Ispitne slike - mat lica</vt:lpstr>
      <vt:lpstr>Ispitne slike - analiza</vt:lpstr>
      <vt:lpstr>Ispitne slike - analiza (2)</vt:lpstr>
      <vt:lpstr>Ispitne slike - analiza (3)</vt:lpstr>
      <vt:lpstr>Korištena programska podrška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lokalizacija lica na temelju generalizirane Houghove transformacije</dc:title>
  <cp:lastModifiedBy>Josip</cp:lastModifiedBy>
  <cp:revision>8</cp:revision>
  <dcterms:modified xsi:type="dcterms:W3CDTF">2016-01-22T02:49:05Z</dcterms:modified>
</cp:coreProperties>
</file>