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7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5" r:id="rId23"/>
    <p:sldId id="278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BD298-4FED-450F-B51D-03420ACC9745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3067B-444E-40DC-B27A-ADE4D1C4AC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488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ED26E9-3051-4A6C-9200-FBCF85DC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2FE4E12-BAF0-4539-8BE2-60297A4F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12A98AD-8545-4703-8ADD-C376010C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C615420-5CAD-4F00-94FD-CA43014B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7187A1-442B-4B21-A610-F86F2C20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49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6122DC-B825-4963-A439-3D2719ED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7BC620F4-F8CF-4EC2-839A-818D6196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795C18F-78D7-4E65-B641-522682F2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2DE681C-C421-4A00-B2DC-465DA351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D70F519-9C4F-4D14-8A29-0ED7A709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3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73A0433-3D48-44BA-B176-2183EEF0F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1B096292-CE4C-4E9B-9F3A-01861E02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A3AA1FA-2447-4DD2-860A-ACA8E370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2D130A3-33AE-4685-B222-011C7201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83099C2-2BF2-4CC2-AD62-9B9951F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090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DBD94B-7951-465D-9AA3-9CA022F8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7F52024-5A86-4775-AFCD-8B4214B4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0932054-DE24-4F64-91D2-4859D340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F9B327D-36CF-439A-A46A-32A520A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812B46E-50E4-4FDE-8F1C-A4695635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81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0B667D-6495-44A2-A3F1-57A0EA6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AAA6BBC-11F1-42FD-BED4-90D87E661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5CC2CA8-02BD-4184-870C-648F9F5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2364A57-4C94-4B08-8936-EB5ACB79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F271643-EC63-48E5-A237-78B46F5F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242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866F4D-E7C3-4E56-A857-B774C509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4F86B86-01DC-4D2C-B2AD-3F77CAD3F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5DE6AB1-59CE-4396-AF3B-A628F2E96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1D00138-42A6-4301-ADF1-3606BA55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93CB03E-D9CF-4053-A7A4-7D6BA69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C8BD243-3CE4-4BE7-833E-D36C3CAB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1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2E073A-9D25-4269-B6C4-8C216D47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DBC901A-5A4C-4EC5-A0D7-E4F47CCB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B5B0A45-D2DF-4F86-9D74-ED076367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5C152E22-033E-406A-86C5-3C59081AA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BF10386-E3AC-431E-AF84-210194985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9EEA4065-A9F0-465D-854C-7777B838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927F8AFB-8CDC-4CC2-BBB3-3D8376B3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7A5CA66C-B7F1-4021-9144-431AAF9B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25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C85366-6A87-4451-96BA-F720FE05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722CEEA-7EB3-41AA-BF6D-A3EDB465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217357BA-3D6D-46DA-8423-84668271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251DF9F-519F-4C54-92ED-337B92BD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73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66515F53-B6A9-4A56-B31E-7E525F92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602476F1-03F7-4749-A9E9-D441F57B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48429B0-E593-46DC-B8A6-ED682603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4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FF3334-204B-4D0B-81C9-2693A08C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B0D7DA1-98F5-4ED3-9A72-18DE6E7B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CB0A160-1AF5-4157-A2A8-E449E854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DCBF681-FFA1-4388-A2C0-8515F3EF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B684C00-DCC7-419B-95B1-EDE512D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5A154C5-2835-4795-AAF1-B5551621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028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2251299-52EF-4604-B424-994541FE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478B042F-AD62-4A61-93C2-62C0C445E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AA45FD71-B85E-4C8D-93E9-F85EABC4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34371FD-8E5E-444E-AF8D-2DA7A219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19250C0-878E-45C2-B5DD-D63091B7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58607B2-0AFF-41D2-AC6D-3056FB79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11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FFD9667E-8D52-4637-939D-8246EB02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C881F20-7E86-4D10-924F-7E4BB243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2896A7E-22AB-4194-9D84-7AADCBBC2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F931-F00D-4CD0-BA25-9E8CD5AC4218}" type="datetimeFigureOut">
              <a:rPr lang="hr-HR" smtClean="0"/>
              <a:t>25.02.2021.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71B1BFA-9A83-4DCF-9901-0F366FF81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7FACDB4-3A8B-4BF2-8EA0-FBE8BC55F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946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1B0780-FC5C-43DC-99E3-3AFB2169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244"/>
            <a:ext cx="9144000" cy="942932"/>
          </a:xfrm>
        </p:spPr>
        <p:txBody>
          <a:bodyPr/>
          <a:lstStyle/>
          <a:p>
            <a:r>
              <a:rPr lang="en-US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Muscle Market</a:t>
            </a:r>
            <a:endParaRPr lang="hr-HR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8D11596-DBBE-4762-99B0-890B71D90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Izradili: 	Grgatović Marin</a:t>
            </a:r>
          </a:p>
          <a:p>
            <a:r>
              <a:rPr lang="en-US"/>
              <a:t>	      Jukić Josipa</a:t>
            </a:r>
            <a:endParaRPr lang="hr-HR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08647816-5EE8-4F90-A467-9C6BFDC03893}"/>
              </a:ext>
            </a:extLst>
          </p:cNvPr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6A713960-7695-455E-9A44-2D5CAD1C2B69}"/>
              </a:ext>
            </a:extLst>
          </p:cNvPr>
          <p:cNvSpPr/>
          <p:nvPr/>
        </p:nvSpPr>
        <p:spPr>
          <a:xfrm>
            <a:off x="0" y="6010712"/>
            <a:ext cx="12192000" cy="847288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449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Sprječavanje grešaka</a:t>
            </a:r>
            <a:br>
              <a:rPr lang="en-US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3B5BD5B-9559-4561-B631-BACC95639A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"/>
          <a:stretch>
            <a:fillRect/>
          </a:stretch>
        </p:blipFill>
        <p:spPr bwMode="auto">
          <a:xfrm>
            <a:off x="3592696" y="1833662"/>
            <a:ext cx="5006607" cy="4175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6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br>
              <a:rPr lang="en-US">
                <a:latin typeface="Coda" panose="020B0500000000000004" pitchFamily="34" charset="0"/>
              </a:rPr>
            </a:br>
            <a:r>
              <a:rPr lang="hr-HR">
                <a:latin typeface="Coda" panose="020B0500000000000004" pitchFamily="34" charset="0"/>
              </a:rPr>
              <a:t>Detekcija i oporavak od greške</a:t>
            </a:r>
            <a:br>
              <a:rPr lang="hr-HR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F3EF447-9158-44FD-96A9-53F5DDC2BF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39" y="2438654"/>
            <a:ext cx="6955521" cy="254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54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5757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br>
              <a:rPr lang="hr-HR">
                <a:latin typeface="Coda" panose="020B0500000000000004" pitchFamily="34" charset="0"/>
              </a:rPr>
            </a:br>
            <a:r>
              <a:rPr lang="hr-HR">
                <a:latin typeface="Coda" panose="020B0500000000000004" pitchFamily="34" charset="0"/>
              </a:rPr>
              <a:t>Prepoznavanje umjesto prisjećanja</a:t>
            </a:r>
            <a:br>
              <a:rPr lang="hr-HR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51C1C9F-9D72-4DFB-B8D9-E62ABFF49A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21" y="1980256"/>
            <a:ext cx="6209358" cy="377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09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Fleksibilnost i efikasnost korištenja</a:t>
            </a:r>
            <a:br>
              <a:rPr lang="hr-HR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3B9CE9B-F0D9-451F-871B-EEBF04B7E5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77" y="2140579"/>
            <a:ext cx="6484846" cy="2576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68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Estetika i minimalistički dizaja</a:t>
            </a:r>
            <a:br>
              <a:rPr lang="hr-HR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DC0F7BE-281A-46B4-B420-99A7E73444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81" y="2024532"/>
            <a:ext cx="4498638" cy="2808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17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FFF76CAD-3D44-46CB-A7D0-7EB829AB8D0D}"/>
              </a:ext>
            </a:extLst>
          </p:cNvPr>
          <p:cNvSpPr txBox="1"/>
          <p:nvPr/>
        </p:nvSpPr>
        <p:spPr>
          <a:xfrm>
            <a:off x="6688193" y="894635"/>
            <a:ext cx="337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CRAP principi</a:t>
            </a:r>
            <a:endParaRPr lang="hr-HR" sz="360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A40B894A-AF68-4971-B43E-8E0A7663E054}"/>
              </a:ext>
            </a:extLst>
          </p:cNvPr>
          <p:cNvSpPr/>
          <p:nvPr/>
        </p:nvSpPr>
        <p:spPr>
          <a:xfrm>
            <a:off x="965365" y="894635"/>
            <a:ext cx="4538443" cy="5068730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C657A46A-0094-40A7-8B41-A522C7784926}"/>
              </a:ext>
            </a:extLst>
          </p:cNvPr>
          <p:cNvSpPr txBox="1"/>
          <p:nvPr/>
        </p:nvSpPr>
        <p:spPr>
          <a:xfrm>
            <a:off x="6688193" y="1942802"/>
            <a:ext cx="50357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2400" i="1"/>
              <a:t>Contrast</a:t>
            </a:r>
            <a:r>
              <a:rPr lang="hr-HR" sz="2400"/>
              <a:t> - kontrast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2400" i="1"/>
              <a:t>Repetition</a:t>
            </a:r>
            <a:r>
              <a:rPr lang="hr-HR" sz="2400"/>
              <a:t> - ponavljanje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2400" i="1"/>
              <a:t>Alignment</a:t>
            </a:r>
            <a:r>
              <a:rPr lang="hr-HR" sz="2400"/>
              <a:t> - poravnanje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2400" i="1"/>
              <a:t>Proximity</a:t>
            </a:r>
            <a:r>
              <a:rPr lang="hr-HR" sz="2400"/>
              <a:t> – povezanost komponenti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800"/>
          </a:p>
        </p:txBody>
      </p:sp>
    </p:spTree>
    <p:extLst>
      <p:ext uri="{BB962C8B-B14F-4D97-AF65-F5344CB8AC3E}">
        <p14:creationId xmlns:p14="http://schemas.microsoft.com/office/powerpoint/2010/main" val="227625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95E61745-62A4-422F-A208-574A6E165970}"/>
              </a:ext>
            </a:extLst>
          </p:cNvPr>
          <p:cNvSpPr txBox="1"/>
          <p:nvPr/>
        </p:nvSpPr>
        <p:spPr>
          <a:xfrm>
            <a:off x="4682536" y="5474724"/>
            <a:ext cx="2826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Contrast</a:t>
            </a:r>
            <a:endParaRPr lang="hr-HR" sz="60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3E0F0FA-EA29-4C7B-A41A-1FF1E0BF4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2967" y="715327"/>
            <a:ext cx="3566777" cy="4523423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38EB567A-ED49-4594-A977-782978B21FA1}"/>
              </a:ext>
            </a:extLst>
          </p:cNvPr>
          <p:cNvPicPr/>
          <p:nvPr/>
        </p:nvPicPr>
        <p:blipFill rotWithShape="1">
          <a:blip r:embed="rId3"/>
          <a:srcRect t="315" r="464"/>
          <a:stretch/>
        </p:blipFill>
        <p:spPr bwMode="auto">
          <a:xfrm>
            <a:off x="5299393" y="2317432"/>
            <a:ext cx="6009640" cy="2223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687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95E61745-62A4-422F-A208-574A6E165970}"/>
              </a:ext>
            </a:extLst>
          </p:cNvPr>
          <p:cNvSpPr txBox="1"/>
          <p:nvPr/>
        </p:nvSpPr>
        <p:spPr>
          <a:xfrm>
            <a:off x="4379022" y="5475045"/>
            <a:ext cx="3433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Repetition</a:t>
            </a:r>
            <a:endParaRPr lang="hr-HR" sz="60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ACC7041-C003-48F5-88EA-93520AECE038}"/>
              </a:ext>
            </a:extLst>
          </p:cNvPr>
          <p:cNvPicPr/>
          <p:nvPr/>
        </p:nvPicPr>
        <p:blipFill rotWithShape="1">
          <a:blip r:embed="rId2"/>
          <a:srcRect l="2447" r="2205"/>
          <a:stretch/>
        </p:blipFill>
        <p:spPr bwMode="auto">
          <a:xfrm>
            <a:off x="3209397" y="904620"/>
            <a:ext cx="5773205" cy="4157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759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95E61745-62A4-422F-A208-574A6E165970}"/>
              </a:ext>
            </a:extLst>
          </p:cNvPr>
          <p:cNvSpPr txBox="1"/>
          <p:nvPr/>
        </p:nvSpPr>
        <p:spPr>
          <a:xfrm>
            <a:off x="4395405" y="5402815"/>
            <a:ext cx="340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Alignment</a:t>
            </a:r>
            <a:endParaRPr lang="hr-HR" sz="60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B30CDF0-B79D-432C-9534-5A2466CF73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0265" y="1337197"/>
            <a:ext cx="5891468" cy="36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1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95E61745-62A4-422F-A208-574A6E165970}"/>
              </a:ext>
            </a:extLst>
          </p:cNvPr>
          <p:cNvSpPr txBox="1"/>
          <p:nvPr/>
        </p:nvSpPr>
        <p:spPr>
          <a:xfrm>
            <a:off x="4528968" y="5297743"/>
            <a:ext cx="3134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Proximity</a:t>
            </a:r>
            <a:endParaRPr lang="hr-HR" sz="60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523C054-C7D8-4E37-8899-CC6D5D1C351C}"/>
              </a:ext>
            </a:extLst>
          </p:cNvPr>
          <p:cNvPicPr/>
          <p:nvPr/>
        </p:nvPicPr>
        <p:blipFill rotWithShape="1">
          <a:blip r:embed="rId2"/>
          <a:srcRect l="1496" t="5114" r="2351" b="-671"/>
          <a:stretch/>
        </p:blipFill>
        <p:spPr bwMode="auto">
          <a:xfrm>
            <a:off x="2366391" y="2190115"/>
            <a:ext cx="7459218" cy="2477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85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0F1-31C0-48BC-B0E2-AE7DCEC1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4" y="284915"/>
            <a:ext cx="10515600" cy="1325563"/>
          </a:xfrm>
        </p:spPr>
        <p:txBody>
          <a:bodyPr/>
          <a:lstStyle/>
          <a:p>
            <a:r>
              <a:rPr lang="en-US">
                <a:latin typeface="Advent Pro" panose="02000506040000020004" pitchFamily="2" charset="0"/>
                <a:ea typeface="Aachen" panose="02020500000000000000" pitchFamily="18" charset="0"/>
                <a:cs typeface="Aharoni" panose="02010803020104030203" pitchFamily="2" charset="-79"/>
              </a:rPr>
              <a:t>Zadaće web-aplikacije</a:t>
            </a:r>
            <a:endParaRPr lang="hr-HR">
              <a:latin typeface="Advent Pro" panose="02000506040000020004" pitchFamily="2" charset="0"/>
              <a:ea typeface="Aachen" panose="02020500000000000000" pitchFamily="18" charset="0"/>
              <a:cs typeface="Aharoni" panose="02010803020104030203" pitchFamily="2" charset="-79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836884EE-4340-420F-8573-231EB09275E3}"/>
              </a:ext>
            </a:extLst>
          </p:cNvPr>
          <p:cNvSpPr txBox="1"/>
          <p:nvPr/>
        </p:nvSpPr>
        <p:spPr>
          <a:xfrm>
            <a:off x="970549" y="2821405"/>
            <a:ext cx="6656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/>
              <a:t>Online trgovina sportske opreme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Blog objava sporstkih iskustava i osvrti na stranicu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Savjeti zaposlenika Muscle Marketa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7CE32A2E-7A62-4A20-BAB5-9A77E3F0936F}"/>
              </a:ext>
            </a:extLst>
          </p:cNvPr>
          <p:cNvSpPr/>
          <p:nvPr/>
        </p:nvSpPr>
        <p:spPr>
          <a:xfrm>
            <a:off x="790075" y="4170947"/>
            <a:ext cx="7696701" cy="240632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84BC7D97-750C-495B-B5E2-60D6F9A5EB18}"/>
              </a:ext>
            </a:extLst>
          </p:cNvPr>
          <p:cNvSpPr/>
          <p:nvPr/>
        </p:nvSpPr>
        <p:spPr>
          <a:xfrm>
            <a:off x="790074" y="2548689"/>
            <a:ext cx="7696701" cy="240632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081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FFF76CAD-3D44-46CB-A7D0-7EB829AB8D0D}"/>
              </a:ext>
            </a:extLst>
          </p:cNvPr>
          <p:cNvSpPr txBox="1"/>
          <p:nvPr/>
        </p:nvSpPr>
        <p:spPr>
          <a:xfrm>
            <a:off x="3896695" y="894635"/>
            <a:ext cx="439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Teorije niske razine</a:t>
            </a:r>
            <a:endParaRPr lang="hr-HR" sz="360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A40B894A-AF68-4971-B43E-8E0A7663E054}"/>
              </a:ext>
            </a:extLst>
          </p:cNvPr>
          <p:cNvSpPr/>
          <p:nvPr/>
        </p:nvSpPr>
        <p:spPr>
          <a:xfrm>
            <a:off x="965365" y="894635"/>
            <a:ext cx="2130761" cy="5068730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D2DF8D07-CDA1-43FE-8AEC-9BAE10100729}"/>
              </a:ext>
            </a:extLst>
          </p:cNvPr>
          <p:cNvSpPr/>
          <p:nvPr/>
        </p:nvSpPr>
        <p:spPr>
          <a:xfrm>
            <a:off x="9095873" y="894635"/>
            <a:ext cx="2130761" cy="5068730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B204DACC-CC33-4DD8-9857-23BEA13532D1}"/>
              </a:ext>
            </a:extLst>
          </p:cNvPr>
          <p:cNvSpPr txBox="1"/>
          <p:nvPr/>
        </p:nvSpPr>
        <p:spPr>
          <a:xfrm>
            <a:off x="4409897" y="2367171"/>
            <a:ext cx="33722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/>
              <a:t>Fittsov zakon</a:t>
            </a:r>
          </a:p>
          <a:p>
            <a:pPr algn="ctr"/>
            <a:endParaRPr lang="en-US" sz="4400"/>
          </a:p>
          <a:p>
            <a:pPr algn="ctr"/>
            <a:r>
              <a:rPr lang="en-US" sz="4400"/>
              <a:t>Hicksov zakon</a:t>
            </a:r>
            <a:endParaRPr lang="hr-HR" sz="4400"/>
          </a:p>
        </p:txBody>
      </p:sp>
    </p:spTree>
    <p:extLst>
      <p:ext uri="{BB962C8B-B14F-4D97-AF65-F5344CB8AC3E}">
        <p14:creationId xmlns:p14="http://schemas.microsoft.com/office/powerpoint/2010/main" val="392651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22285B6-BDCD-4F98-A163-099DD1F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Fittsov zakon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40365A1-8104-4EB5-9358-83CEA8394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r="3075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7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0BC3B8-A4A3-4750-80A0-6EE9BBB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Hicksov zakon</a:t>
            </a:r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93B30D5-DFD8-4444-A889-0F0C20F1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2"/>
          <a:stretch/>
        </p:blipFill>
        <p:spPr>
          <a:xfrm>
            <a:off x="1809152" y="1866900"/>
            <a:ext cx="8573696" cy="42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1125C6-3B02-4030-9CB4-D9565396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5" y="2766218"/>
            <a:ext cx="4514850" cy="1325563"/>
          </a:xfrm>
        </p:spPr>
        <p:txBody>
          <a:bodyPr/>
          <a:lstStyle/>
          <a:p>
            <a:pPr algn="ctr"/>
            <a:r>
              <a:rPr lang="en-US" b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Hvala na paznji</a:t>
            </a:r>
            <a:endParaRPr lang="hr-HR" b="1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2EBB26B1-3D66-40A0-8D91-CEE3535ED460}"/>
              </a:ext>
            </a:extLst>
          </p:cNvPr>
          <p:cNvSpPr/>
          <p:nvPr/>
        </p:nvSpPr>
        <p:spPr>
          <a:xfrm>
            <a:off x="3352800" y="1807578"/>
            <a:ext cx="5486400" cy="3242843"/>
          </a:xfrm>
          <a:prstGeom prst="rect">
            <a:avLst/>
          </a:prstGeom>
          <a:noFill/>
          <a:ln w="635000">
            <a:solidFill>
              <a:srgbClr val="3CCF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2DC1817B-64A3-46FE-8AAB-A762E9DC70D4}"/>
              </a:ext>
            </a:extLst>
          </p:cNvPr>
          <p:cNvSpPr txBox="1"/>
          <p:nvPr/>
        </p:nvSpPr>
        <p:spPr>
          <a:xfrm>
            <a:off x="7143750" y="30003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</a:t>
            </a:r>
            <a:endParaRPr lang="hr-HR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9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2E3E29-8E73-44DA-AD42-143EF0F0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Tijek projekta</a:t>
            </a:r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E127E6-9008-4ADA-B4EB-6680006F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617"/>
            <a:ext cx="10515600" cy="1689100"/>
          </a:xfrm>
        </p:spPr>
        <p:txBody>
          <a:bodyPr>
            <a:normAutofit/>
          </a:bodyPr>
          <a:lstStyle/>
          <a:p>
            <a:r>
              <a:rPr lang="en-US" sz="2400"/>
              <a:t>Low-fidelity prototip</a:t>
            </a:r>
          </a:p>
          <a:p>
            <a:r>
              <a:rPr lang="en-US" sz="2400"/>
              <a:t>High-fidelity prototip</a:t>
            </a:r>
          </a:p>
          <a:p>
            <a:r>
              <a:rPr lang="en-US" sz="2400"/>
              <a:t>Početak implementacije – princip dobrog dizajna</a:t>
            </a:r>
            <a:endParaRPr lang="hr-HR" sz="240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464BBD1E-BD4B-43D9-98F4-BD5F76F07513}"/>
              </a:ext>
            </a:extLst>
          </p:cNvPr>
          <p:cNvSpPr/>
          <p:nvPr/>
        </p:nvSpPr>
        <p:spPr>
          <a:xfrm>
            <a:off x="838200" y="2066006"/>
            <a:ext cx="7696701" cy="240632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07797B7F-CDED-4DC8-8ACB-D41CDB372239}"/>
              </a:ext>
            </a:extLst>
          </p:cNvPr>
          <p:cNvSpPr/>
          <p:nvPr/>
        </p:nvSpPr>
        <p:spPr>
          <a:xfrm>
            <a:off x="838200" y="3781427"/>
            <a:ext cx="7696701" cy="240632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40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>
            <a:extLst>
              <a:ext uri="{FF2B5EF4-FFF2-40B4-BE49-F238E27FC236}">
                <a16:creationId xmlns:a16="http://schemas.microsoft.com/office/drawing/2014/main" id="{7764FE95-3E96-44ED-BCDA-D4713094B961}"/>
              </a:ext>
            </a:extLst>
          </p:cNvPr>
          <p:cNvSpPr/>
          <p:nvPr/>
        </p:nvSpPr>
        <p:spPr>
          <a:xfrm>
            <a:off x="1490444" y="694189"/>
            <a:ext cx="9211112" cy="5419288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E0E7340-2B06-4A85-8686-056E27C6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257" y="2766218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Evaluacija dizajna…</a:t>
            </a:r>
            <a:endParaRPr lang="hr-HR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pic>
        <p:nvPicPr>
          <p:cNvPr id="8" name="Slika 7" descr="Slika na kojoj se prikazuje osoba, žena, tamno&#10;&#10;Opis je automatski generiran">
            <a:extLst>
              <a:ext uri="{FF2B5EF4-FFF2-40B4-BE49-F238E27FC236}">
                <a16:creationId xmlns:a16="http://schemas.microsoft.com/office/drawing/2014/main" id="{E6938639-35D9-4491-B995-F6F2F8FF2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18" y="993004"/>
            <a:ext cx="2421027" cy="5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FFF76CAD-3D44-46CB-A7D0-7EB829AB8D0D}"/>
              </a:ext>
            </a:extLst>
          </p:cNvPr>
          <p:cNvSpPr txBox="1"/>
          <p:nvPr/>
        </p:nvSpPr>
        <p:spPr>
          <a:xfrm>
            <a:off x="992244" y="428562"/>
            <a:ext cx="272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Heuristike</a:t>
            </a:r>
            <a:endParaRPr lang="hr-HR" sz="360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A40B894A-AF68-4971-B43E-8E0A7663E054}"/>
              </a:ext>
            </a:extLst>
          </p:cNvPr>
          <p:cNvSpPr/>
          <p:nvPr/>
        </p:nvSpPr>
        <p:spPr>
          <a:xfrm>
            <a:off x="6661313" y="922789"/>
            <a:ext cx="4538443" cy="5068730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C657A46A-0094-40A7-8B41-A522C7784926}"/>
              </a:ext>
            </a:extLst>
          </p:cNvPr>
          <p:cNvSpPr txBox="1"/>
          <p:nvPr/>
        </p:nvSpPr>
        <p:spPr>
          <a:xfrm>
            <a:off x="494951" y="1345514"/>
            <a:ext cx="503573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Podudaranje stvarnog svijeta sa sustavom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Konzistencija i standardi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Vidljivost  statusa sustava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Korisnička sloboda i kontrola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Sprječavanje grešaka</a:t>
            </a:r>
            <a:endParaRPr lang="en-US" sz="2400">
              <a:latin typeface="Coda" panose="020B0500000000000004" pitchFamily="34" charset="0"/>
            </a:endParaRP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Detekcija i oporavak od greške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Prepoznavanje umjesto prisjećanja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Fleksibilnost i efikasnost korištenja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Estetika i minimalistički dizaja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Pomoć i dokumentacija</a:t>
            </a:r>
          </a:p>
          <a:p>
            <a:endParaRPr lang="hr-HR" sz="2000"/>
          </a:p>
        </p:txBody>
      </p:sp>
    </p:spTree>
    <p:extLst>
      <p:ext uri="{BB962C8B-B14F-4D97-AF65-F5344CB8AC3E}">
        <p14:creationId xmlns:p14="http://schemas.microsoft.com/office/powerpoint/2010/main" val="31863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hr-HR">
                <a:latin typeface="Coda" panose="020B0500000000000004" pitchFamily="34" charset="0"/>
              </a:rPr>
              <a:t>Podudaranje stvarnog svijeta sa sustavom</a:t>
            </a:r>
            <a:br>
              <a:rPr lang="hr-HR">
                <a:latin typeface="Coda" panose="020B0500000000000004" pitchFamily="34" charset="0"/>
              </a:rPr>
            </a:br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C204063-5617-46D6-A474-90F9239EF2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015066"/>
            <a:ext cx="6286500" cy="3608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59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Konzistencija i standardi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9F33C5C-79B9-467A-909B-EF21B164B6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10" y="2418997"/>
            <a:ext cx="5732780" cy="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B1D12AC1-61E3-4680-A367-305969B4840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16061" r="787"/>
          <a:stretch>
            <a:fillRect/>
          </a:stretch>
        </p:blipFill>
        <p:spPr bwMode="auto">
          <a:xfrm>
            <a:off x="3285490" y="4075465"/>
            <a:ext cx="562102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63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Vidljivost  statusa sustava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E704870-90A5-418E-942B-F717F0D0E1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26" y="2469197"/>
            <a:ext cx="4431348" cy="254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10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Korisnička sloboda i kontrola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F9E0E57-B70F-4543-AD36-5D3552C61A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34" y="2191188"/>
            <a:ext cx="4696132" cy="3842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575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156</Words>
  <Application>Microsoft Office PowerPoint</Application>
  <PresentationFormat>Široki zaslon</PresentationFormat>
  <Paragraphs>49</Paragraphs>
  <Slides>23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30" baseType="lpstr">
      <vt:lpstr>Aachen</vt:lpstr>
      <vt:lpstr>Advent Pro</vt:lpstr>
      <vt:lpstr>Arial</vt:lpstr>
      <vt:lpstr>Calibri</vt:lpstr>
      <vt:lpstr>Calibri Light</vt:lpstr>
      <vt:lpstr>Coda</vt:lpstr>
      <vt:lpstr>Tema sustava Office</vt:lpstr>
      <vt:lpstr>Muscle Market</vt:lpstr>
      <vt:lpstr>Zadaće web-aplikacije</vt:lpstr>
      <vt:lpstr>Tijek projekta</vt:lpstr>
      <vt:lpstr>Evaluacija dizajna…</vt:lpstr>
      <vt:lpstr>PowerPoint prezentacija</vt:lpstr>
      <vt:lpstr>Podudaranje stvarnog svijeta sa sustavom </vt:lpstr>
      <vt:lpstr>Konzistencija i standardi</vt:lpstr>
      <vt:lpstr>Vidljivost  statusa sustava</vt:lpstr>
      <vt:lpstr>Korisnička sloboda i kontrola</vt:lpstr>
      <vt:lpstr>Sprječavanje grešaka </vt:lpstr>
      <vt:lpstr> Detekcija i oporavak od greške </vt:lpstr>
      <vt:lpstr> Prepoznavanje umjesto prisjećanja </vt:lpstr>
      <vt:lpstr>Fleksibilnost i efikasnost korištenja </vt:lpstr>
      <vt:lpstr>Estetika i minimalistički dizaja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Fittsov zakon</vt:lpstr>
      <vt:lpstr>Hicksov zakon</vt:lpstr>
      <vt:lpstr>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 Market</dc:title>
  <dc:creator>Marin Grgatović</dc:creator>
  <cp:lastModifiedBy>Marin Grgatović</cp:lastModifiedBy>
  <cp:revision>2</cp:revision>
  <dcterms:created xsi:type="dcterms:W3CDTF">2021-02-25T08:45:34Z</dcterms:created>
  <dcterms:modified xsi:type="dcterms:W3CDTF">2021-02-25T08:53:45Z</dcterms:modified>
</cp:coreProperties>
</file>