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23767F-390E-412D-A5E6-4A1CB785C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Glazba za učenje i koncentraciju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89F47B7-6AF6-47CD-86A0-4345FBE83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6" algn="l"/>
            <a:r>
              <a:rPr lang="hr-HR" dirty="0"/>
              <a:t>Ime i prezime:  Josipa Mrša</a:t>
            </a:r>
          </a:p>
          <a:p>
            <a:pPr lvl="6" algn="l"/>
            <a:r>
              <a:rPr lang="hr-HR" dirty="0"/>
              <a:t>Smjer: Informatika</a:t>
            </a:r>
          </a:p>
          <a:p>
            <a:pPr lvl="6" algn="l"/>
            <a:r>
              <a:rPr lang="hr-HR" dirty="0"/>
              <a:t>Predmet: Programiranje mobilnih aplikacija</a:t>
            </a:r>
          </a:p>
        </p:txBody>
      </p:sp>
    </p:spTree>
    <p:extLst>
      <p:ext uri="{BB962C8B-B14F-4D97-AF65-F5344CB8AC3E}">
        <p14:creationId xmlns:p14="http://schemas.microsoft.com/office/powerpoint/2010/main" val="41172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92622C-45E0-44CE-A38F-51975DFD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2DBF2D-77D0-4A68-BE40-0136C49D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Svrha je poboljšati koncentraciju kod glavnih dnevnih zadaća (npr. učenje)</a:t>
            </a:r>
          </a:p>
        </p:txBody>
      </p:sp>
    </p:spTree>
    <p:extLst>
      <p:ext uri="{BB962C8B-B14F-4D97-AF65-F5344CB8AC3E}">
        <p14:creationId xmlns:p14="http://schemas.microsoft.com/office/powerpoint/2010/main" val="10544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E0EBC5-D01F-4202-A229-1F55C670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AEFC20C-4086-4A2B-B767-7E5FF38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Pretraga velike knjižnice glazbenika i skladbi samo na temelju žanra</a:t>
            </a:r>
          </a:p>
          <a:p>
            <a:r>
              <a:rPr lang="hr-HR" dirty="0"/>
              <a:t>Minimalistički audio </a:t>
            </a:r>
            <a:r>
              <a:rPr lang="hr-HR" dirty="0" err="1"/>
              <a:t>player</a:t>
            </a:r>
            <a:r>
              <a:rPr lang="hr-HR" dirty="0"/>
              <a:t> sa popratnim video vizualizacijama</a:t>
            </a:r>
          </a:p>
          <a:p>
            <a:r>
              <a:rPr lang="hr-HR" dirty="0"/>
              <a:t>Kreiranje tematskih </a:t>
            </a:r>
            <a:r>
              <a:rPr lang="hr-HR" dirty="0" err="1"/>
              <a:t>playlista</a:t>
            </a:r>
            <a:r>
              <a:rPr lang="hr-HR" dirty="0"/>
              <a:t> za određenu kategoriju dnevnih zadataka (učenje, trening, opuštanje, meditacija)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474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304F85-CECB-4077-BAC4-2B7B0E39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Ulaskom u aplikaciju…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DF1BF81-3020-4E2B-ACE6-D9481D51EA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7540" y="1938463"/>
            <a:ext cx="2914060" cy="3928937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846F43F-F4E0-4F57-A847-ABD53D324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err="1"/>
              <a:t>Dočekiva</a:t>
            </a:r>
            <a:r>
              <a:rPr lang="hr-HR" dirty="0"/>
              <a:t> nas slijedeći izbornik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781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6D6466-2C95-4C13-8E01-EE2B0C3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Kreiranje / modificiranje </a:t>
            </a:r>
            <a:r>
              <a:rPr lang="hr-HR" dirty="0" err="1"/>
              <a:t>playliste</a:t>
            </a:r>
            <a:endParaRPr lang="hr-HR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8C08530-7FD3-4DC5-9D5F-FE8DFDF3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71580"/>
            <a:ext cx="4443984" cy="823912"/>
          </a:xfrm>
        </p:spPr>
        <p:txBody>
          <a:bodyPr/>
          <a:lstStyle/>
          <a:p>
            <a:r>
              <a:rPr lang="hr-HR" sz="2400" dirty="0"/>
              <a:t>Izmjena postojeće liste</a:t>
            </a:r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4542A768-DC02-4299-83F0-6D2B9F42F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0837" y="2195492"/>
            <a:ext cx="2982898" cy="4013577"/>
          </a:xfrm>
        </p:spPr>
      </p:pic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9D19470-7965-4757-A40E-A08F4718D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0989" y="1347788"/>
            <a:ext cx="4443984" cy="823912"/>
          </a:xfrm>
        </p:spPr>
        <p:txBody>
          <a:bodyPr/>
          <a:lstStyle/>
          <a:p>
            <a:pPr algn="ctr"/>
            <a:r>
              <a:rPr lang="hr-HR" sz="2400" dirty="0"/>
              <a:t>Kreiranje nove liste</a:t>
            </a:r>
          </a:p>
        </p:txBody>
      </p:sp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700FE749-DD2B-473D-B0ED-6EA4FAA860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3791" y="2195492"/>
            <a:ext cx="3098380" cy="4014096"/>
          </a:xfrm>
        </p:spPr>
      </p:pic>
    </p:spTree>
    <p:extLst>
      <p:ext uri="{BB962C8B-B14F-4D97-AF65-F5344CB8AC3E}">
        <p14:creationId xmlns:p14="http://schemas.microsoft.com/office/powerpoint/2010/main" val="287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44419B-3531-4346-B136-B18E82C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Preslušavanje skladbi „na licu mjesta”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8A0D9E10-D3B4-4819-94A3-F3A23633C9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2187" y="1908673"/>
            <a:ext cx="2947988" cy="3958727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9CDFEE1-5E4E-4586-BDBB-3734DD77F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Klikom na botun pored imena glazbenika dobivamo popis svih skladbi</a:t>
            </a:r>
          </a:p>
          <a:p>
            <a:r>
              <a:rPr lang="hr-HR" dirty="0"/>
              <a:t>Klikom na ime skladbe možemo preslušati odmah</a:t>
            </a:r>
          </a:p>
          <a:p>
            <a:r>
              <a:rPr lang="hr-HR" dirty="0"/>
              <a:t>Klikom na „+” botun dodajemo na </a:t>
            </a:r>
            <a:r>
              <a:rPr lang="hr-HR" dirty="0" err="1"/>
              <a:t>playlistu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64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3A3D21-20EB-4456-AA7D-F874876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Audio </a:t>
            </a:r>
            <a:r>
              <a:rPr lang="hr-HR" dirty="0" err="1"/>
              <a:t>player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B2BC527-26C0-4AD3-87E6-06F93F97F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7107" y="1922280"/>
            <a:ext cx="2398268" cy="3945120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E0F6A29-5F18-4642-A623-E2BC4AEB9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Minimalistički dizajn</a:t>
            </a:r>
          </a:p>
          <a:p>
            <a:r>
              <a:rPr lang="hr-HR" dirty="0"/>
              <a:t>Video vizualizacije</a:t>
            </a:r>
          </a:p>
        </p:txBody>
      </p:sp>
    </p:spTree>
    <p:extLst>
      <p:ext uri="{BB962C8B-B14F-4D97-AF65-F5344CB8AC3E}">
        <p14:creationId xmlns:p14="http://schemas.microsoft.com/office/powerpoint/2010/main" val="35316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541197-9EC6-4E4D-89A5-6D9BECD7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Upravljanje </a:t>
            </a:r>
            <a:r>
              <a:rPr lang="hr-HR" dirty="0" err="1"/>
              <a:t>playlistama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AAC6157-F107-4F60-B4E2-647B2F8F09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8001" y="2286000"/>
            <a:ext cx="2795373" cy="3581400"/>
          </a:xfrm>
        </p:spPr>
      </p:pic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B3AF6B2-8D1C-41D8-B004-4A69B2C3E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Informacije o trenutno spremljenim </a:t>
            </a:r>
            <a:r>
              <a:rPr lang="hr-HR" dirty="0" err="1"/>
              <a:t>playlistama</a:t>
            </a:r>
            <a:endParaRPr lang="hr-HR" dirty="0"/>
          </a:p>
          <a:p>
            <a:r>
              <a:rPr lang="hr-HR" dirty="0"/>
              <a:t>Mogućnost brisanja </a:t>
            </a:r>
            <a:r>
              <a:rPr lang="hr-HR" dirty="0" err="1"/>
              <a:t>playliste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6830380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TM10001105[[fn=Obrezivanje]]</Template>
  <TotalTime>25</TotalTime>
  <Words>134</Words>
  <Application>Microsoft Office PowerPoint</Application>
  <PresentationFormat>Široki zaslon</PresentationFormat>
  <Paragraphs>25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0" baseType="lpstr">
      <vt:lpstr>Franklin Gothic Book</vt:lpstr>
      <vt:lpstr>Žetva</vt:lpstr>
      <vt:lpstr>Glazba za učenje i koncentraciju</vt:lpstr>
      <vt:lpstr>Opis aplikacije</vt:lpstr>
      <vt:lpstr>Funkcionalnosti</vt:lpstr>
      <vt:lpstr>Ulaskom u aplikaciju…</vt:lpstr>
      <vt:lpstr>Kreiranje / modificiranje playliste</vt:lpstr>
      <vt:lpstr>Preslušavanje skladbi „na licu mjesta”</vt:lpstr>
      <vt:lpstr>Audio player</vt:lpstr>
      <vt:lpstr>Upravljanje playlistama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Glazba za učenje i koncentraciju</dc:title>
  <dc:creator>Josipa Mrša</dc:creator>
  <cp:lastModifiedBy>Josipa Mrša</cp:lastModifiedBy>
  <cp:revision>4</cp:revision>
  <dcterms:created xsi:type="dcterms:W3CDTF">2018-02-22T14:01:37Z</dcterms:created>
  <dcterms:modified xsi:type="dcterms:W3CDTF">2018-02-22T14:26:45Z</dcterms:modified>
</cp:coreProperties>
</file>