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4E78-2E84-4A19-92FC-F1381614D1E2}" type="datetimeFigureOut">
              <a:rPr lang="hr-HR" smtClean="0"/>
              <a:t>15.3.2017.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F7CD-00F7-4522-8055-0CBF873003F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2524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4E78-2E84-4A19-92FC-F1381614D1E2}" type="datetimeFigureOut">
              <a:rPr lang="hr-HR" smtClean="0"/>
              <a:t>15.3.2017.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F7CD-00F7-4522-8055-0CBF873003F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6159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4E78-2E84-4A19-92FC-F1381614D1E2}" type="datetimeFigureOut">
              <a:rPr lang="hr-HR" smtClean="0"/>
              <a:t>15.3.2017.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F7CD-00F7-4522-8055-0CBF873003F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350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4E78-2E84-4A19-92FC-F1381614D1E2}" type="datetimeFigureOut">
              <a:rPr lang="hr-HR" smtClean="0"/>
              <a:t>15.3.2017.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F7CD-00F7-4522-8055-0CBF873003F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0029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4E78-2E84-4A19-92FC-F1381614D1E2}" type="datetimeFigureOut">
              <a:rPr lang="hr-HR" smtClean="0"/>
              <a:t>15.3.2017.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F7CD-00F7-4522-8055-0CBF873003F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3962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4E78-2E84-4A19-92FC-F1381614D1E2}" type="datetimeFigureOut">
              <a:rPr lang="hr-HR" smtClean="0"/>
              <a:t>15.3.2017.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F7CD-00F7-4522-8055-0CBF873003F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057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4E78-2E84-4A19-92FC-F1381614D1E2}" type="datetimeFigureOut">
              <a:rPr lang="hr-HR" smtClean="0"/>
              <a:t>15.3.2017.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F7CD-00F7-4522-8055-0CBF873003F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3655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4E78-2E84-4A19-92FC-F1381614D1E2}" type="datetimeFigureOut">
              <a:rPr lang="hr-HR" smtClean="0"/>
              <a:t>15.3.2017.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F7CD-00F7-4522-8055-0CBF873003F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4219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4E78-2E84-4A19-92FC-F1381614D1E2}" type="datetimeFigureOut">
              <a:rPr lang="hr-HR" smtClean="0"/>
              <a:t>15.3.2017.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F7CD-00F7-4522-8055-0CBF873003F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9950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4E78-2E84-4A19-92FC-F1381614D1E2}" type="datetimeFigureOut">
              <a:rPr lang="hr-HR" smtClean="0"/>
              <a:t>15.3.2017.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F7CD-00F7-4522-8055-0CBF873003F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3949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4E78-2E84-4A19-92FC-F1381614D1E2}" type="datetimeFigureOut">
              <a:rPr lang="hr-HR" smtClean="0"/>
              <a:t>15.3.2017.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F7CD-00F7-4522-8055-0CBF873003F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0279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B4E78-2E84-4A19-92FC-F1381614D1E2}" type="datetimeFigureOut">
              <a:rPr lang="hr-HR" smtClean="0"/>
              <a:t>15.3.2017.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AF7CD-00F7-4522-8055-0CBF873003F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999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6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Super zeko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sz="18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Objektno-orijentirano programiranje</a:t>
            </a:r>
            <a:endParaRPr lang="hr-HR" sz="18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hr-HR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Dokumentacija</a:t>
            </a: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15" y="1399628"/>
            <a:ext cx="1173769" cy="752416"/>
          </a:xfrm>
          <a:prstGeom prst="rect">
            <a:avLst/>
          </a:prstGeom>
          <a:effectLst>
            <a:outerShdw blurRad="50800" dist="508000" sx="1000" sy="1000" algn="ctr" rotWithShape="0">
              <a:srgbClr val="000000"/>
            </a:outerShdw>
          </a:effectLst>
        </p:spPr>
      </p:pic>
      <p:sp>
        <p:nvSpPr>
          <p:cNvPr id="6" name="TekstniOkvir 5"/>
          <p:cNvSpPr txBox="1"/>
          <p:nvPr/>
        </p:nvSpPr>
        <p:spPr>
          <a:xfrm>
            <a:off x="5013412" y="6364312"/>
            <a:ext cx="3456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Josipa Mrša, Informatika</a:t>
            </a:r>
          </a:p>
        </p:txBody>
      </p:sp>
      <p:cxnSp>
        <p:nvCxnSpPr>
          <p:cNvPr id="8" name="Ravni poveznik 7"/>
          <p:cNvCxnSpPr>
            <a:cxnSpLocks/>
          </p:cNvCxnSpPr>
          <p:nvPr/>
        </p:nvCxnSpPr>
        <p:spPr>
          <a:xfrm>
            <a:off x="4572000" y="2441863"/>
            <a:ext cx="2909455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133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6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8200" y="281997"/>
            <a:ext cx="10515600" cy="1325563"/>
          </a:xfrm>
        </p:spPr>
        <p:txBody>
          <a:bodyPr/>
          <a:lstStyle/>
          <a:p>
            <a:r>
              <a:rPr lang="hr-HR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Kretanje mrkve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838200" y="1399598"/>
            <a:ext cx="6196445" cy="3868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1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Kretanjem mrkve upravlja metoda </a:t>
            </a:r>
            <a:r>
              <a:rPr lang="hr-HR" sz="18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PojavaMrkve</a:t>
            </a:r>
            <a:r>
              <a:rPr lang="hr-HR" sz="1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() - mrkva se pojavljuje na nasumičnoj poziciji, te se prikazuje kad se igra pokrene.  Počinje s lijeve strane ekrana i kreće se prema desnoj strani svojom brzinom po y-osi i nasumičnom putanjom po x-osi. Ako zec uhvati mrkvu, to se pribraja njegovim bodovima, a ako je broj bodova veći od 5, okida se događaj zamke. Ako mrkva </a:t>
            </a:r>
            <a:r>
              <a:rPr lang="hr-HR" sz="18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dodiriva</a:t>
            </a:r>
            <a:r>
              <a:rPr lang="hr-HR" sz="1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 rub, mijenja se animacija, zaustavlja skripta </a:t>
            </a:r>
            <a:r>
              <a:rPr lang="pl-PL" sz="1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te nakon kratke stanke pokreće opet. </a:t>
            </a:r>
            <a:endParaRPr lang="hr-HR" sz="18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kstniOkvir 3"/>
          <p:cNvSpPr txBox="1"/>
          <p:nvPr/>
        </p:nvSpPr>
        <p:spPr>
          <a:xfrm>
            <a:off x="838200" y="4104409"/>
            <a:ext cx="59643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Brzina mrkve se mijenja ovisno o vremenu, dok je brzina definirana u klasi samo padanje po y-osi. Ako se dogodi negativna vrijednost vremena, vrijeme se automatski postavlja na 0.02, inače se smanjuje za 0.0012.</a:t>
            </a:r>
            <a:endParaRPr lang="hr-HR" sz="16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342" y="581891"/>
            <a:ext cx="4071403" cy="5465618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902" y="581891"/>
            <a:ext cx="940098" cy="60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84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6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8200" y="105208"/>
            <a:ext cx="10515600" cy="1325563"/>
          </a:xfrm>
        </p:spPr>
        <p:txBody>
          <a:bodyPr/>
          <a:lstStyle/>
          <a:p>
            <a:r>
              <a:rPr lang="hr-HR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O igrici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838200" y="1108653"/>
            <a:ext cx="9324109" cy="1260474"/>
          </a:xfrm>
        </p:spPr>
        <p:txBody>
          <a:bodyPr>
            <a:normAutofit/>
          </a:bodyPr>
          <a:lstStyle/>
          <a:p>
            <a:r>
              <a:rPr lang="hr-HR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Cilj je skupiti što više mrkvica, izbjegavajući zamke</a:t>
            </a:r>
          </a:p>
          <a:p>
            <a:r>
              <a:rPr lang="hr-HR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Sa svakom novom razinom brzina zeca i brzina </a:t>
            </a:r>
            <a:r>
              <a:rPr lang="hr-HR" sz="16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lansirajućih</a:t>
            </a:r>
            <a:r>
              <a:rPr lang="hr-HR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 mrkvica se povećava</a:t>
            </a:r>
          </a:p>
          <a:p>
            <a:r>
              <a:rPr lang="hr-HR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Ukoliko igrač stane na zamku, igra je gotova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5240482" cy="366648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813" y="2286000"/>
            <a:ext cx="5238751" cy="3666487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392" y="466675"/>
            <a:ext cx="940098" cy="60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3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6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Likovi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935181" y="3015268"/>
            <a:ext cx="5406736" cy="13124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hr-HR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Zec - glavni lik igrice, kojim upravlja igrač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r-HR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Mrkva – objekt kojeg igrač mora uhvatiti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r-HR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Zamka – objekt kojeg igrač mora izbjegavati</a:t>
            </a:r>
          </a:p>
          <a:p>
            <a:pPr>
              <a:buFont typeface="Wingdings" panose="05000000000000000000" pitchFamily="2" charset="2"/>
              <a:buChar char="v"/>
            </a:pPr>
            <a:endParaRPr lang="hr-HR" sz="16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kstniOkvir 3"/>
          <p:cNvSpPr txBox="1"/>
          <p:nvPr/>
        </p:nvSpPr>
        <p:spPr>
          <a:xfrm>
            <a:off x="838200" y="1509605"/>
            <a:ext cx="48941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Klasa Likovi je apstraktna klasa iz koje nasljeđuju klase Mrkva i Zamka. Sadrži vrijednost, vrijeme i </a:t>
            </a:r>
            <a:r>
              <a:rPr lang="pl-PL" sz="20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brzinu likova te nasljeđuje od klase Sprite. </a:t>
            </a:r>
            <a:endParaRPr lang="hr-HR" sz="20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kstniOkvir 4"/>
          <p:cNvSpPr txBox="1"/>
          <p:nvPr/>
        </p:nvSpPr>
        <p:spPr>
          <a:xfrm>
            <a:off x="685799" y="3834244"/>
            <a:ext cx="688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  <p:pic>
        <p:nvPicPr>
          <p:cNvPr id="8" name="Slika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563" y="1168487"/>
            <a:ext cx="5011883" cy="3329114"/>
          </a:xfrm>
          <a:prstGeom prst="rect">
            <a:avLst/>
          </a:prstGeom>
        </p:spPr>
      </p:pic>
      <p:pic>
        <p:nvPicPr>
          <p:cNvPr id="9" name="Slika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192" y="707692"/>
            <a:ext cx="940098" cy="60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94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6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Likovi </a:t>
            </a:r>
            <a:br>
              <a:rPr lang="hr-HR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r>
              <a:rPr lang="hr-HR" sz="32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klasa Zeko</a:t>
            </a:r>
            <a:endParaRPr lang="hr-HR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838200" y="1625312"/>
            <a:ext cx="5666509" cy="3058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Klasa Zeko nasljeđuje samo od klase </a:t>
            </a:r>
            <a:r>
              <a:rPr lang="hr-HR" sz="16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Sprite</a:t>
            </a:r>
            <a:r>
              <a:rPr lang="hr-HR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 te sadrži </a:t>
            </a:r>
            <a:r>
              <a:rPr lang="hr-HR" sz="16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override</a:t>
            </a:r>
            <a:r>
              <a:rPr lang="hr-HR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 svojstva X gdje zaustavlja lika da ode preko ruba pozornice. Sadrži dodatno </a:t>
            </a:r>
            <a:r>
              <a:rPr lang="hr-HR" sz="16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jos</a:t>
            </a:r>
            <a:r>
              <a:rPr lang="hr-HR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 2 svojstva - brzina i bodovi. Ako se razina poveća, s tim se dodatno </a:t>
            </a:r>
            <a:r>
              <a:rPr lang="hr-HR" sz="16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povecava</a:t>
            </a:r>
            <a:r>
              <a:rPr lang="hr-HR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 vrijednost brzine, a svojstvo razine ovisi o broju bodova te najviše služi kao vizualno svojstvo – da korisnik zna što se događa nakon što se popne na višu razinu u igrici.</a:t>
            </a:r>
          </a:p>
          <a:p>
            <a:pPr marL="0" indent="0">
              <a:buNone/>
            </a:pPr>
            <a:endParaRPr lang="hr-HR" sz="16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kstniOkvir 3"/>
          <p:cNvSpPr txBox="1"/>
          <p:nvPr/>
        </p:nvSpPr>
        <p:spPr>
          <a:xfrm>
            <a:off x="838200" y="3872634"/>
            <a:ext cx="39277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U klasi </a:t>
            </a:r>
            <a:r>
              <a:rPr lang="hr-HR" sz="14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Sprite</a:t>
            </a:r>
            <a:r>
              <a:rPr lang="hr-HR" sz="14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 je dodatno napravljeno svojstvo razine jer ju koriste sve klase, svojstva Y i X su postavljena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tako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 da se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mogu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overridati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 u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ostalim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klasama</a:t>
            </a:r>
            <a:r>
              <a:rPr lang="hr-HR" sz="14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 (primarno za klasu Zec gdje se sprječava prijelaz lika preko ruba pozornice.</a:t>
            </a:r>
          </a:p>
          <a:p>
            <a:endParaRPr lang="hr-HR" sz="14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558" y="1625312"/>
            <a:ext cx="2819400" cy="341947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818" y="1625312"/>
            <a:ext cx="1868631" cy="3425824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20" y="630466"/>
            <a:ext cx="640185" cy="4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77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6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Likovi </a:t>
            </a:r>
            <a:br>
              <a:rPr lang="hr-HR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r>
              <a:rPr lang="hr-HR" sz="32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klase Mrkva, Zamka</a:t>
            </a:r>
            <a:endParaRPr lang="hr-HR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838200" y="1794597"/>
            <a:ext cx="6227618" cy="2652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1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Klasa Mrkva ima </a:t>
            </a:r>
            <a:r>
              <a:rPr lang="hr-HR" sz="18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override</a:t>
            </a:r>
            <a:r>
              <a:rPr lang="hr-HR" sz="1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 svojstva Vrijeme na način da baca grešku iz klase </a:t>
            </a:r>
            <a:r>
              <a:rPr lang="hr-HR" sz="18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VrijemeException</a:t>
            </a:r>
            <a:r>
              <a:rPr lang="hr-HR" sz="1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hr-HR" sz="18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nasljedjiva</a:t>
            </a:r>
            <a:r>
              <a:rPr lang="hr-HR" sz="1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 od klase </a:t>
            </a:r>
            <a:r>
              <a:rPr lang="hr-HR" sz="18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Exception</a:t>
            </a:r>
            <a:r>
              <a:rPr lang="hr-HR" sz="1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) ukoliko vrijeme postane negativno. To se vraća u glavni program gdje se iznimka hvata </a:t>
            </a:r>
            <a:r>
              <a:rPr lang="pl-PL" sz="1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i vrijednost se postavlja na fiksnu vrijednost. Svojstvo Vrijeme bitno je za metodu koja upravlja padom mrkvice u igri.</a:t>
            </a:r>
          </a:p>
          <a:p>
            <a:pPr marL="0" indent="0">
              <a:buNone/>
            </a:pPr>
            <a:endParaRPr lang="hr-HR" sz="18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kstniOkvir 3"/>
          <p:cNvSpPr txBox="1"/>
          <p:nvPr/>
        </p:nvSpPr>
        <p:spPr>
          <a:xfrm>
            <a:off x="838200" y="3822050"/>
            <a:ext cx="5870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Klasa Zamka u konstruktoru ima definirano samo vrijeme.</a:t>
            </a:r>
            <a:endParaRPr lang="hr-HR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599" y="745980"/>
            <a:ext cx="4257675" cy="5553075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20" y="630466"/>
            <a:ext cx="640185" cy="4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940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6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8200" y="115598"/>
            <a:ext cx="10515600" cy="1325563"/>
          </a:xfrm>
        </p:spPr>
        <p:txBody>
          <a:bodyPr/>
          <a:lstStyle/>
          <a:p>
            <a:r>
              <a:rPr lang="hr-HR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Pokretanje igre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838200" y="1202170"/>
            <a:ext cx="5801591" cy="19566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r-HR" sz="1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Kad se igra pokrene, korisnika dočekaju 3 dugmeta:</a:t>
            </a:r>
          </a:p>
          <a:p>
            <a:pPr marL="0" indent="0">
              <a:buNone/>
            </a:pPr>
            <a:endParaRPr lang="hr-HR" sz="18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hr-HR" sz="1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 Start – pokreće igru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r-HR" sz="1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 Upute – objašnjava kako korisnik upravlja likom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hr-HR" sz="1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 Kraj – zatvara igricu</a:t>
            </a:r>
          </a:p>
        </p:txBody>
      </p:sp>
      <p:sp>
        <p:nvSpPr>
          <p:cNvPr id="4" name="TekstniOkvir 3"/>
          <p:cNvSpPr txBox="1"/>
          <p:nvPr/>
        </p:nvSpPr>
        <p:spPr>
          <a:xfrm>
            <a:off x="838200" y="3460172"/>
            <a:ext cx="5354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Klikom na Start sve se s početnog zaslona skriva, forma se dovodi u prvi plan da se igra može pokrenuti, te se poziva metoda </a:t>
            </a:r>
            <a:r>
              <a:rPr lang="hr-HR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SetupGame</a:t>
            </a:r>
            <a:r>
              <a:rPr lang="hr-HR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() koja inicijalizira objekte i pokreće kreirane skripte.</a:t>
            </a:r>
          </a:p>
          <a:p>
            <a:endParaRPr lang="hr-HR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hr-HR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Klikom na Kraj korisnika se prvo pita želi li zaista izaći, a ako je odgovor da, iz igrice se izlazi.</a:t>
            </a:r>
            <a:endParaRPr lang="hr-HR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485" y="375689"/>
            <a:ext cx="4307033" cy="2967647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485" y="3460172"/>
            <a:ext cx="4307033" cy="3075722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902" y="477065"/>
            <a:ext cx="940098" cy="60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46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6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40773" y="146771"/>
            <a:ext cx="10515600" cy="1325563"/>
          </a:xfrm>
        </p:spPr>
        <p:txBody>
          <a:bodyPr/>
          <a:lstStyle/>
          <a:p>
            <a:r>
              <a:rPr lang="hr-HR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Pokretanje igre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640773" y="1169211"/>
            <a:ext cx="5656118" cy="2060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U metodi </a:t>
            </a:r>
            <a:r>
              <a:rPr lang="hr-HR" sz="16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SetupGame</a:t>
            </a:r>
            <a:r>
              <a:rPr lang="hr-HR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() vrši inicijalizacija igre, postavljanje pozornice i pokretanje skripti, te je </a:t>
            </a:r>
            <a:r>
              <a:rPr lang="hr-HR" sz="16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takodjer</a:t>
            </a:r>
            <a:r>
              <a:rPr lang="hr-HR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 zadužena za početni ispis </a:t>
            </a:r>
            <a:r>
              <a:rPr lang="hr-HR" sz="16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string</a:t>
            </a:r>
            <a:r>
              <a:rPr lang="hr-HR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 varijabli navedenih gore. START varijabla potrebna za pokretanje cijele igre ovdje se odmah postavlja u </a:t>
            </a:r>
            <a:r>
              <a:rPr lang="hr-HR" sz="16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true</a:t>
            </a:r>
            <a:r>
              <a:rPr lang="hr-HR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, te se vrši povezivanje </a:t>
            </a:r>
            <a:r>
              <a:rPr lang="hr-HR" sz="16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eventova</a:t>
            </a:r>
            <a:r>
              <a:rPr lang="hr-HR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 (delegata) s njihovim skriptama.</a:t>
            </a:r>
            <a:endParaRPr lang="hr-HR" sz="16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828" y="1281667"/>
            <a:ext cx="5146963" cy="3896511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37" y="2732194"/>
            <a:ext cx="5285990" cy="2445984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475" y="508238"/>
            <a:ext cx="940098" cy="60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00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6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8200" y="146770"/>
            <a:ext cx="10515600" cy="1325563"/>
          </a:xfrm>
        </p:spPr>
        <p:txBody>
          <a:bodyPr/>
          <a:lstStyle/>
          <a:p>
            <a:r>
              <a:rPr lang="hr-HR" dirty="0" err="1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EventHandlers</a:t>
            </a:r>
            <a:r>
              <a:rPr lang="hr-HR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 i Zamka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838200" y="1181386"/>
            <a:ext cx="5178137" cy="2247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Ispod metode </a:t>
            </a:r>
            <a:r>
              <a:rPr lang="hr-HR" sz="16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SetupGame</a:t>
            </a:r>
            <a:r>
              <a:rPr lang="hr-HR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() postavljene metode koje se povezuju s </a:t>
            </a:r>
            <a:r>
              <a:rPr lang="hr-HR" sz="16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eventovima</a:t>
            </a:r>
            <a:r>
              <a:rPr lang="hr-HR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 - Zamka i kretanje/pojava zamke te metoda koja zaustavlja igricu i metoda koja raskida vezu </a:t>
            </a:r>
            <a:r>
              <a:rPr lang="hr-HR" sz="16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izmedju</a:t>
            </a:r>
            <a:r>
              <a:rPr lang="hr-HR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hr-HR" sz="16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eventova</a:t>
            </a:r>
            <a:r>
              <a:rPr lang="hr-HR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 i metoda, kako se ne bi dogodilo  više instanci jednog događaja istovremeno.</a:t>
            </a:r>
          </a:p>
          <a:p>
            <a:pPr marL="0" indent="0">
              <a:buNone/>
            </a:pPr>
            <a:endParaRPr lang="hr-HR" sz="16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hr-HR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         </a:t>
            </a:r>
            <a:endParaRPr lang="hr-HR" sz="16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kstniOkvir 3"/>
          <p:cNvSpPr txBox="1"/>
          <p:nvPr/>
        </p:nvSpPr>
        <p:spPr>
          <a:xfrm>
            <a:off x="5403274" y="3151186"/>
            <a:ext cx="61410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r-HR" sz="12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ZamkaEvent</a:t>
            </a:r>
            <a:r>
              <a:rPr lang="hr-HR" sz="12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() - inicijalizira objekt klase Zamka, dodaje ga u igricu i pokreće </a:t>
            </a:r>
            <a:r>
              <a:rPr lang="hr-HR" sz="12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PojavljivanjeZamke</a:t>
            </a:r>
            <a:r>
              <a:rPr lang="hr-HR" sz="12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r-HR" sz="12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PojavljivanjeZamke</a:t>
            </a:r>
            <a:r>
              <a:rPr lang="hr-HR" sz="12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() - postavlja zamku na nasumičnu poziciju svakih 0.8 sekundi - ovo se ne mijenja, tako da </a:t>
            </a:r>
            <a:r>
              <a:rPr lang="hr-HR" sz="12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igrac</a:t>
            </a:r>
            <a:r>
              <a:rPr lang="hr-HR" sz="12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 ima malo vremena reagirati i maknuti lika prije nego se okine event kad je igra gotova. Ako lik </a:t>
            </a:r>
            <a:r>
              <a:rPr lang="hr-HR" sz="12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dodiriva</a:t>
            </a:r>
            <a:r>
              <a:rPr lang="hr-HR" sz="12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 zamku </a:t>
            </a:r>
            <a:r>
              <a:rPr lang="hr-HR" sz="12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pokrece</a:t>
            </a:r>
            <a:r>
              <a:rPr lang="hr-HR" sz="12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 se event _</a:t>
            </a:r>
            <a:r>
              <a:rPr lang="hr-HR" sz="12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igraGotova</a:t>
            </a:r>
            <a:r>
              <a:rPr lang="hr-HR" sz="12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.</a:t>
            </a:r>
            <a:endParaRPr lang="hr-HR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r-HR" sz="12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IgraGotovo</a:t>
            </a:r>
            <a:r>
              <a:rPr lang="hr-HR" sz="12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() - brišu se objekti iz memorije, START varijabla se postavlja na </a:t>
            </a:r>
            <a:r>
              <a:rPr lang="hr-HR" sz="12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false</a:t>
            </a:r>
            <a:r>
              <a:rPr lang="hr-HR" sz="12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, te se korisnika pita želi li nastaviti. Ukoliko je potvrdan odgovor, igra se ponovno pokreće, a u suprotnom igra završava i izlazi se iz aplikacije.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r-HR" sz="12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Dispose</a:t>
            </a:r>
            <a:r>
              <a:rPr lang="hr-HR" sz="12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() - brisu se poveznice delegata/</a:t>
            </a:r>
            <a:r>
              <a:rPr lang="hr-HR" sz="12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eventova</a:t>
            </a:r>
            <a:r>
              <a:rPr lang="hr-HR" sz="12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 sa metodama kako ne bi došlo do istovremenog pokretanja vise instanci istog eventa.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hr-HR" sz="12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740" y="1181386"/>
            <a:ext cx="4410941" cy="1613476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7357"/>
            <a:ext cx="4401620" cy="3177189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64" y="421933"/>
            <a:ext cx="940098" cy="60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41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6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8200" y="198726"/>
            <a:ext cx="10515600" cy="1325563"/>
          </a:xfrm>
        </p:spPr>
        <p:txBody>
          <a:bodyPr/>
          <a:lstStyle/>
          <a:p>
            <a:r>
              <a:rPr lang="hr-HR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Kretanje zeca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838200" y="1285299"/>
            <a:ext cx="55418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1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Kretanjem se bavi metoda </a:t>
            </a:r>
            <a:r>
              <a:rPr lang="hr-HR" sz="18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KretanjeZec</a:t>
            </a:r>
            <a:r>
              <a:rPr lang="hr-HR" sz="1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() - zec se kreće skačući od desnog do lijevog ruba ekrana. Zato je bilo potrebno zapamtiti njegovu prijašnju poziciju na y-osi (ona s kojom je inicijaliziran) kako bi se zec mogao vratiti na početnu visinu. Varijabla brojač zaustavlja zeca da ode previše u visinu. </a:t>
            </a:r>
            <a:r>
              <a:rPr lang="hr-HR" sz="18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Igrac</a:t>
            </a:r>
            <a:r>
              <a:rPr lang="hr-HR" sz="1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 drži tipke A i D kako bi neprestano skakao i hvatao mrkvice, tako da nema te varijable, zec bi otišao sve do gornjeg ruba ekrana. </a:t>
            </a:r>
          </a:p>
          <a:p>
            <a:pPr marL="0" indent="0">
              <a:buNone/>
            </a:pPr>
            <a:endParaRPr lang="hr-HR" sz="18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kstniOkvir 3"/>
          <p:cNvSpPr txBox="1"/>
          <p:nvPr/>
        </p:nvSpPr>
        <p:spPr>
          <a:xfrm>
            <a:off x="838200" y="4074032"/>
            <a:ext cx="55418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Dakle, dok god je pritisnuta ili tipka A ili tipka D zec se kreće u određenom smjeru te shodno s tome se okreće, ovisno o smjeru u kojem je trenutno. Prvo se podiže na </a:t>
            </a:r>
            <a:r>
              <a:rPr lang="hr-HR" sz="14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odredjenu</a:t>
            </a:r>
            <a:r>
              <a:rPr lang="hr-HR" sz="14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 visinu, a ukoliko korisnik otpusti tipku A (ili D) ili </a:t>
            </a:r>
            <a:r>
              <a:rPr lang="hr-HR" sz="1400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brojac</a:t>
            </a:r>
            <a:r>
              <a:rPr lang="hr-HR" sz="14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 dosegne određenu vrijednost, zec se vraća na početnu Y poziciju dok </a:t>
            </a:r>
            <a:r>
              <a:rPr lang="pl-PL" sz="14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X pozicija ostaje takva kakva je u tom skoku zapamćena. Postoji kratka pauza da zec odmah ne napravi drugi skok.</a:t>
            </a:r>
            <a:endParaRPr lang="hr-HR" sz="14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73" y="771288"/>
            <a:ext cx="4440927" cy="5379359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974" y="469974"/>
            <a:ext cx="940098" cy="60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67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895</Words>
  <Application>Microsoft Office PowerPoint</Application>
  <PresentationFormat>Široki zaslon</PresentationFormat>
  <Paragraphs>44</Paragraphs>
  <Slides>10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Wingdings</vt:lpstr>
      <vt:lpstr>Tema sustava Office</vt:lpstr>
      <vt:lpstr>Super zeko</vt:lpstr>
      <vt:lpstr>O igrici</vt:lpstr>
      <vt:lpstr>Likovi</vt:lpstr>
      <vt:lpstr>Likovi  klasa Zeko</vt:lpstr>
      <vt:lpstr>Likovi  klase Mrkva, Zamka</vt:lpstr>
      <vt:lpstr>Pokretanje igre</vt:lpstr>
      <vt:lpstr>Pokretanje igre</vt:lpstr>
      <vt:lpstr>EventHandlers i Zamka</vt:lpstr>
      <vt:lpstr>Kretanje zeca</vt:lpstr>
      <vt:lpstr>Kretanje mrkve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zeko</dc:title>
  <dc:creator>Josipa Mrša</dc:creator>
  <cp:lastModifiedBy>Josipa Mrša</cp:lastModifiedBy>
  <cp:revision>21</cp:revision>
  <dcterms:created xsi:type="dcterms:W3CDTF">2017-03-15T10:44:38Z</dcterms:created>
  <dcterms:modified xsi:type="dcterms:W3CDTF">2017-03-15T12:55:18Z</dcterms:modified>
</cp:coreProperties>
</file>