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Lumen Data Science 2021 - Team Snoopy Quartet12">
            <a:extLst>
              <a:ext uri="{FF2B5EF4-FFF2-40B4-BE49-F238E27FC236}">
                <a16:creationId xmlns:a16="http://schemas.microsoft.com/office/drawing/2014/main" id="{59BC4D03-D592-4426-B78A-265BF205B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Lumen Data Science 2021 - Team Snoopy Quartet8">
            <a:extLst>
              <a:ext uri="{FF2B5EF4-FFF2-40B4-BE49-F238E27FC236}">
                <a16:creationId xmlns:a16="http://schemas.microsoft.com/office/drawing/2014/main" id="{4A25DF13-6449-407E-ABDB-184845A7F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Lumen Data Science 2021 - Team Snoopy Quartet9">
            <a:extLst>
              <a:ext uri="{FF2B5EF4-FFF2-40B4-BE49-F238E27FC236}">
                <a16:creationId xmlns:a16="http://schemas.microsoft.com/office/drawing/2014/main" id="{11056BB7-FBBC-4F9F-82DE-EAEBFA343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Lumen Data Science 2021 - Team Snoopy Quartet19">
            <a:extLst>
              <a:ext uri="{FF2B5EF4-FFF2-40B4-BE49-F238E27FC236}">
                <a16:creationId xmlns:a16="http://schemas.microsoft.com/office/drawing/2014/main" id="{5CBCF70E-38C9-4464-86F9-94B381D3A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Lumen Data Science 2021 - Team Snoopy Quartet11">
            <a:extLst>
              <a:ext uri="{FF2B5EF4-FFF2-40B4-BE49-F238E27FC236}">
                <a16:creationId xmlns:a16="http://schemas.microsoft.com/office/drawing/2014/main" id="{DCEBFE54-F5E6-42AE-B10C-F394736A1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Lumen Data Science 2021 - Team Snoopy Quartet3">
            <a:extLst>
              <a:ext uri="{FF2B5EF4-FFF2-40B4-BE49-F238E27FC236}">
                <a16:creationId xmlns:a16="http://schemas.microsoft.com/office/drawing/2014/main" id="{4C50C975-8216-494A-937B-AF55B9F9C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Lumen Data Science 2021 - Team Snoopy Quartet4">
            <a:extLst>
              <a:ext uri="{FF2B5EF4-FFF2-40B4-BE49-F238E27FC236}">
                <a16:creationId xmlns:a16="http://schemas.microsoft.com/office/drawing/2014/main" id="{02B85B3D-E7E8-4232-A927-ECBE83B98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Lumen Data Science 2021 - Team Snoopy Quartet5">
            <a:extLst>
              <a:ext uri="{FF2B5EF4-FFF2-40B4-BE49-F238E27FC236}">
                <a16:creationId xmlns:a16="http://schemas.microsoft.com/office/drawing/2014/main" id="{C072E72A-7DB8-4453-BE1B-5C719EBF5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Lumen Data Science 2021 - Team Snoopy Quartet10">
            <a:extLst>
              <a:ext uri="{FF2B5EF4-FFF2-40B4-BE49-F238E27FC236}">
                <a16:creationId xmlns:a16="http://schemas.microsoft.com/office/drawing/2014/main" id="{FD694D9A-66ED-47B9-A447-FB4E7BD3C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Lumen Data Science 2021 - Team Snoopy Quartet17">
            <a:extLst>
              <a:ext uri="{FF2B5EF4-FFF2-40B4-BE49-F238E27FC236}">
                <a16:creationId xmlns:a16="http://schemas.microsoft.com/office/drawing/2014/main" id="{6C95AA62-C477-4F2A-B976-65FBD05DC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Lumen Data Science 2021 - Team Snoopy Quartet18">
            <a:extLst>
              <a:ext uri="{FF2B5EF4-FFF2-40B4-BE49-F238E27FC236}">
                <a16:creationId xmlns:a16="http://schemas.microsoft.com/office/drawing/2014/main" id="{76AFDAA3-B2A8-4947-94A3-524B94B11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Lumen Data Science 2021 - Team Snoopy Quartet7">
            <a:extLst>
              <a:ext uri="{FF2B5EF4-FFF2-40B4-BE49-F238E27FC236}">
                <a16:creationId xmlns:a16="http://schemas.microsoft.com/office/drawing/2014/main" id="{14ADEC2F-B39A-4DB9-AF69-F066A28BF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Josip Domazet</cp:lastModifiedBy>
  <cp:revision>1</cp:revision>
  <dcterms:created xsi:type="dcterms:W3CDTF">2021-06-08T07:02:25Z</dcterms:created>
  <dcterms:modified xsi:type="dcterms:W3CDTF">2021-06-08T07:04:07Z</dcterms:modified>
</cp:coreProperties>
</file>