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Kliknite da biste uredili stil podnaslova matrice</a:t>
            </a:r>
            <a:endParaRPr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E9FE-595F-4786-8B87-ABB0635FB0A8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47C5-AD14-4525-8454-8D9B3557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5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E9FE-595F-4786-8B87-ABB0635FB0A8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47C5-AD14-4525-8454-8D9B3557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7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E9FE-595F-4786-8B87-ABB0635FB0A8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47C5-AD14-4525-8454-8D9B3557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0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E9FE-595F-4786-8B87-ABB0635FB0A8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47C5-AD14-4525-8454-8D9B3557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0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E9FE-595F-4786-8B87-ABB0635FB0A8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47C5-AD14-4525-8454-8D9B3557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6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E9FE-595F-4786-8B87-ABB0635FB0A8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47C5-AD14-4525-8454-8D9B3557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4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E9FE-595F-4786-8B87-ABB0635FB0A8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47C5-AD14-4525-8454-8D9B3557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2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E9FE-595F-4786-8B87-ABB0635FB0A8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47C5-AD14-4525-8454-8D9B3557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5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E9FE-595F-4786-8B87-ABB0635FB0A8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47C5-AD14-4525-8454-8D9B3557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9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E9FE-595F-4786-8B87-ABB0635FB0A8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47C5-AD14-4525-8454-8D9B3557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9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E9FE-595F-4786-8B87-ABB0635FB0A8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47C5-AD14-4525-8454-8D9B3557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CE9FE-595F-4786-8B87-ABB0635FB0A8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947C5-AD14-4525-8454-8D9B3557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4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6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Napraviti</a:t>
            </a:r>
            <a:r>
              <a:rPr lang="en-US" dirty="0" smtClean="0"/>
              <a:t> </a:t>
            </a:r>
            <a:r>
              <a:rPr lang="en-US" dirty="0" err="1" smtClean="0"/>
              <a:t>datoteku</a:t>
            </a:r>
            <a:r>
              <a:rPr lang="en-US" dirty="0" smtClean="0"/>
              <a:t> apartments.js </a:t>
            </a:r>
            <a:r>
              <a:rPr lang="en-US" dirty="0" err="1" smtClean="0"/>
              <a:t>kojima</a:t>
            </a:r>
            <a:r>
              <a:rPr lang="en-US" dirty="0" smtClean="0"/>
              <a:t> </a:t>
            </a:r>
            <a:r>
              <a:rPr lang="en-US" dirty="0" err="1" smtClean="0"/>
              <a:t>sadrži</a:t>
            </a:r>
            <a:r>
              <a:rPr lang="en-US" dirty="0" smtClean="0"/>
              <a:t> </a:t>
            </a:r>
            <a:r>
              <a:rPr lang="en-US" dirty="0" err="1" smtClean="0"/>
              <a:t>varijable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Objekat</a:t>
            </a:r>
            <a:r>
              <a:rPr lang="en-US" dirty="0" smtClean="0"/>
              <a:t> apartments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svojstvima</a:t>
            </a:r>
            <a:r>
              <a:rPr lang="en-US" dirty="0" smtClean="0"/>
              <a:t>: </a:t>
            </a:r>
            <a:r>
              <a:rPr lang="en-US" dirty="0" err="1" smtClean="0"/>
              <a:t>apartmentAveragePrice</a:t>
            </a:r>
            <a:r>
              <a:rPr lang="en-US" dirty="0" smtClean="0"/>
              <a:t>, </a:t>
            </a:r>
            <a:r>
              <a:rPr lang="en-US" dirty="0" err="1" smtClean="0"/>
              <a:t>apartmentsForSale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Funkciju</a:t>
            </a:r>
            <a:r>
              <a:rPr lang="en-US" dirty="0" smtClean="0"/>
              <a:t> </a:t>
            </a:r>
            <a:r>
              <a:rPr lang="en-US" dirty="0" err="1" smtClean="0"/>
              <a:t>printApartmentsDetails</a:t>
            </a:r>
            <a:r>
              <a:rPr lang="en-US" dirty="0" smtClean="0"/>
              <a:t>(apartments) </a:t>
            </a:r>
            <a:r>
              <a:rPr lang="en-US" dirty="0" err="1" smtClean="0"/>
              <a:t>koja</a:t>
            </a:r>
            <a:r>
              <a:rPr lang="en-US" dirty="0" smtClean="0"/>
              <a:t> </a:t>
            </a:r>
            <a:r>
              <a:rPr lang="en-US" dirty="0" err="1" smtClean="0"/>
              <a:t>ispisuje</a:t>
            </a:r>
            <a:r>
              <a:rPr lang="en-US" dirty="0" smtClean="0"/>
              <a:t> </a:t>
            </a:r>
            <a:r>
              <a:rPr lang="en-US" dirty="0" err="1" smtClean="0"/>
              <a:t>prosječnu</a:t>
            </a:r>
            <a:r>
              <a:rPr lang="en-US" dirty="0" smtClean="0"/>
              <a:t> </a:t>
            </a:r>
            <a:r>
              <a:rPr lang="en-US" dirty="0" err="1" smtClean="0"/>
              <a:t>cijenu</a:t>
            </a:r>
            <a:r>
              <a:rPr lang="en-US" dirty="0" smtClean="0"/>
              <a:t> </a:t>
            </a:r>
            <a:r>
              <a:rPr lang="en-US" dirty="0" err="1" smtClean="0"/>
              <a:t>apartmana</a:t>
            </a:r>
            <a:r>
              <a:rPr lang="en-US" dirty="0" smtClean="0"/>
              <a:t> I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apartmana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prodaju</a:t>
            </a:r>
            <a:endParaRPr lang="en-US" dirty="0" smtClean="0"/>
          </a:p>
          <a:p>
            <a:r>
              <a:rPr lang="en-US" dirty="0" err="1" smtClean="0"/>
              <a:t>Napraviti</a:t>
            </a:r>
            <a:r>
              <a:rPr lang="en-US" dirty="0" smtClean="0"/>
              <a:t> </a:t>
            </a:r>
            <a:r>
              <a:rPr lang="en-US" dirty="0" err="1" smtClean="0"/>
              <a:t>datoteku</a:t>
            </a:r>
            <a:r>
              <a:rPr lang="en-US" dirty="0" smtClean="0"/>
              <a:t> apartmentManager.js </a:t>
            </a:r>
            <a:r>
              <a:rPr lang="en-US" dirty="0" err="1" smtClean="0"/>
              <a:t>koja</a:t>
            </a:r>
            <a:r>
              <a:rPr lang="en-US" dirty="0" smtClean="0"/>
              <a:t> </a:t>
            </a:r>
            <a:r>
              <a:rPr lang="en-US" dirty="0" err="1" smtClean="0"/>
              <a:t>će</a:t>
            </a:r>
            <a:r>
              <a:rPr lang="en-US" dirty="0" smtClean="0"/>
              <a:t> </a:t>
            </a:r>
            <a:r>
              <a:rPr lang="en-US" dirty="0" err="1" smtClean="0"/>
              <a:t>uvesti</a:t>
            </a:r>
            <a:r>
              <a:rPr lang="en-US" dirty="0" smtClean="0"/>
              <a:t> </a:t>
            </a:r>
            <a:r>
              <a:rPr lang="en-US" dirty="0" err="1" smtClean="0"/>
              <a:t>objekat</a:t>
            </a:r>
            <a:r>
              <a:rPr lang="en-US" dirty="0" smtClean="0"/>
              <a:t> apartments I </a:t>
            </a:r>
            <a:r>
              <a:rPr lang="en-US" dirty="0" err="1" smtClean="0"/>
              <a:t>funkciju</a:t>
            </a:r>
            <a:r>
              <a:rPr lang="en-US" dirty="0" smtClean="0"/>
              <a:t> </a:t>
            </a:r>
            <a:r>
              <a:rPr lang="en-US" dirty="0" err="1" smtClean="0"/>
              <a:t>printApartmentsDetails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datoteke</a:t>
            </a:r>
            <a:r>
              <a:rPr lang="en-US" dirty="0" smtClean="0"/>
              <a:t> apartments.js</a:t>
            </a:r>
          </a:p>
          <a:p>
            <a:r>
              <a:rPr lang="en-US" dirty="0" err="1" smtClean="0"/>
              <a:t>Pozvati</a:t>
            </a:r>
            <a:r>
              <a:rPr lang="en-US" dirty="0" smtClean="0"/>
              <a:t> </a:t>
            </a:r>
            <a:r>
              <a:rPr lang="en-US" dirty="0" err="1" smtClean="0"/>
              <a:t>funkciju</a:t>
            </a:r>
            <a:r>
              <a:rPr lang="en-US" dirty="0" smtClean="0"/>
              <a:t> </a:t>
            </a:r>
            <a:r>
              <a:rPr lang="en-US" dirty="0" err="1" smtClean="0"/>
              <a:t>printApartmentsDetails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ispisati</a:t>
            </a:r>
            <a:r>
              <a:rPr lang="en-US" dirty="0" smtClean="0"/>
              <a:t> </a:t>
            </a:r>
            <a:r>
              <a:rPr lang="en-US" dirty="0" err="1" smtClean="0"/>
              <a:t>potrebne</a:t>
            </a:r>
            <a:r>
              <a:rPr lang="en-US" dirty="0" smtClean="0"/>
              <a:t> </a:t>
            </a:r>
            <a:r>
              <a:rPr lang="en-US" dirty="0" err="1" smtClean="0"/>
              <a:t>informacije</a:t>
            </a:r>
            <a:r>
              <a:rPr lang="en-US" dirty="0" smtClean="0"/>
              <a:t> u </a:t>
            </a:r>
            <a:r>
              <a:rPr lang="en-US" dirty="0" err="1" smtClean="0"/>
              <a:t>konzolu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22720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53</Words>
  <Application>Microsoft Office PowerPoint</Application>
  <PresentationFormat>Široki zaslon</PresentationFormat>
  <Paragraphs>5</Paragraphs>
  <Slides>2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sustava Office</vt:lpstr>
      <vt:lpstr>PowerPoint prezentacija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admin</dc:creator>
  <cp:lastModifiedBy>admin</cp:lastModifiedBy>
  <cp:revision>3</cp:revision>
  <dcterms:created xsi:type="dcterms:W3CDTF">2024-09-30T11:16:08Z</dcterms:created>
  <dcterms:modified xsi:type="dcterms:W3CDTF">2024-09-30T11:25:54Z</dcterms:modified>
</cp:coreProperties>
</file>