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5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5B12-5ADA-4F2E-AD94-4FC216B7FE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44BB-35C0-4044-988B-1F14189B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Napraviti</a:t>
            </a:r>
            <a:r>
              <a:rPr lang="en-US" sz="4400" dirty="0" smtClean="0"/>
              <a:t> program </a:t>
            </a:r>
            <a:r>
              <a:rPr lang="en-US" sz="4400" dirty="0" err="1" smtClean="0"/>
              <a:t>koji</a:t>
            </a:r>
            <a:r>
              <a:rPr lang="en-US" sz="4400" dirty="0" smtClean="0"/>
              <a:t> </a:t>
            </a:r>
            <a:r>
              <a:rPr lang="en-US" sz="4400" dirty="0" err="1" smtClean="0"/>
              <a:t>pri</a:t>
            </a:r>
            <a:r>
              <a:rPr lang="en-US" sz="4400" dirty="0" smtClean="0"/>
              <a:t> </a:t>
            </a:r>
            <a:r>
              <a:rPr lang="en-US" sz="4400" dirty="0" err="1" smtClean="0"/>
              <a:t>pokretanju</a:t>
            </a:r>
            <a:r>
              <a:rPr lang="en-US" sz="4400" dirty="0" smtClean="0"/>
              <a:t> u </a:t>
            </a:r>
            <a:r>
              <a:rPr lang="en-US" sz="4400" dirty="0" err="1" smtClean="0"/>
              <a:t>konzolu</a:t>
            </a:r>
            <a:r>
              <a:rPr lang="en-US" sz="4400" dirty="0" smtClean="0"/>
              <a:t> </a:t>
            </a:r>
            <a:r>
              <a:rPr lang="en-US" sz="4400" dirty="0" err="1" smtClean="0"/>
              <a:t>ispisuje</a:t>
            </a:r>
            <a:r>
              <a:rPr lang="en-US" sz="4400" dirty="0" smtClean="0"/>
              <a:t> </a:t>
            </a:r>
            <a:r>
              <a:rPr lang="en-US" sz="4400" dirty="0" err="1" smtClean="0"/>
              <a:t>tekst</a:t>
            </a:r>
            <a:r>
              <a:rPr lang="en-US" sz="4400" dirty="0" smtClean="0"/>
              <a:t> “Hi”, a </a:t>
            </a:r>
            <a:r>
              <a:rPr lang="en-US" sz="4400" dirty="0" err="1" smtClean="0"/>
              <a:t>nakon</a:t>
            </a:r>
            <a:r>
              <a:rPr lang="en-US" sz="4400" dirty="0" smtClean="0"/>
              <a:t> 6 </a:t>
            </a:r>
            <a:r>
              <a:rPr lang="en-US" sz="4400" dirty="0" err="1" smtClean="0"/>
              <a:t>sekundi</a:t>
            </a:r>
            <a:r>
              <a:rPr lang="en-US" sz="4400" dirty="0" smtClean="0"/>
              <a:t> </a:t>
            </a:r>
            <a:r>
              <a:rPr lang="en-US" sz="4400" dirty="0" err="1" smtClean="0"/>
              <a:t>tekst</a:t>
            </a:r>
            <a:r>
              <a:rPr lang="en-US" sz="4400" dirty="0" smtClean="0"/>
              <a:t> “Bye”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306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Široki zaslon</PresentationFormat>
  <Paragraphs>2</Paragraphs>
  <Slides>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sustava Office</vt:lpstr>
      <vt:lpstr>PowerPoint prezentacija</vt:lpstr>
      <vt:lpstr>timeout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admin</dc:creator>
  <cp:lastModifiedBy>admin</cp:lastModifiedBy>
  <cp:revision>2</cp:revision>
  <dcterms:created xsi:type="dcterms:W3CDTF">2024-09-23T11:16:43Z</dcterms:created>
  <dcterms:modified xsi:type="dcterms:W3CDTF">2024-09-23T11:17:06Z</dcterms:modified>
</cp:coreProperties>
</file>