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 para editar o formato do texto da estrutura de tópicos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2.º nível da estrutura de tópicos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3.º nível da estrutura de tópicos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4.º nível da estrutura de tópicos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5.º nível da estrutura de tópicos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6.º nível da estrutura de tópicos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7.º nível da estrutura de tópicos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&lt;rodapé&gt;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92AEFF4-A2E2-49B6-9029-4C6F1D2302DD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Clique para editar o formato do texto da estrutura de tópicos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2.º nível da estrutura de tópicos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3.º nível da estrutura de tópicos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4.º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&lt;rodapé&gt;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1E9055F-2185-499A-8BA1-59EF2E920D86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Curso Angular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0" y="3795120"/>
            <a:ext cx="9071640" cy="153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3600" spc="-1" strike="noStrike">
                <a:solidFill>
                  <a:srgbClr val="006699"/>
                </a:solidFill>
                <a:latin typeface="Arial"/>
              </a:rPr>
              <a:t>Fevereiro/2020</a:t>
            </a:r>
            <a:br/>
            <a:br/>
            <a:r>
              <a:rPr b="0" lang="en-US" sz="3600" spc="-1" strike="noStrike">
                <a:solidFill>
                  <a:srgbClr val="006699"/>
                </a:solidFill>
                <a:latin typeface="Arial"/>
              </a:rPr>
              <a:t>Josivan Silva</a:t>
            </a:r>
            <a:endParaRPr b="0" lang="en-US" sz="36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2.6 Angular ngx-toastr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44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Componente Angular que envia mensagens de alerta, sucesso e erro.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npm install ngx-toastr --save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O pacote </a:t>
            </a:r>
            <a:r>
              <a:rPr b="1" lang="pt-PT" sz="2600" spc="-1" strike="noStrike">
                <a:solidFill>
                  <a:srgbClr val="0066cc"/>
                </a:solidFill>
                <a:latin typeface="Arial"/>
              </a:rPr>
              <a:t>@angular/animations</a:t>
            </a:r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 é uma dependência necessária para o toast padrão: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npm install @angular/animations --save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2.6 Angular ngx-toastr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44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No angular.json: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"styles": [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     </a:t>
            </a:r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"src/styles.scss",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     </a:t>
            </a:r>
            <a:r>
              <a:rPr b="1" lang="pt-PT" sz="2600" spc="-1" strike="noStrike">
                <a:solidFill>
                  <a:srgbClr val="0066cc"/>
                </a:solidFill>
                <a:latin typeface="Arial"/>
              </a:rPr>
              <a:t>"node_modules/ngx-toastr/toastr.css"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],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2.7 Configurando o styles.scss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44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pasta “src”, localize e abra o arquivo styles.scss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Copie o conteúdo do styles.scss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No projeto monitoramento-bureau, localize e abra o arquivo styles.scss ou styles.css (Ctrl+P)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Cole o conteúdo da área de transferência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2.8 ng generate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38120" y="1311840"/>
            <a:ext cx="9071640" cy="53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Gere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components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routes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services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 </a:t>
            </a:r>
            <a:r>
              <a:rPr b="0" i="1" lang="en-US" sz="2600" spc="-1" strike="noStrike">
                <a:solidFill>
                  <a:srgbClr val="0066cc"/>
                </a:solidFill>
                <a:latin typeface="Arial"/>
              </a:rPr>
              <a:t>pipes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com um simples comando. A CLI também criará shells de teste simples para todos eles. Para criar um novo component: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generate component topo </a:t>
            </a:r>
            <a:br/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ou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ng g component topo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Para o projeto monitoramento-bureau serão criados, inicialmente, os seguintes components: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breadcrumb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browser-nao-suportado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servico-indisponivel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topo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2.8 ng generate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44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app monitoramento-bureau, localize a pasta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/src/app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Dentro desta pasta, crie as pastas shared/components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g component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breadcrumb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g component browser-nao-suportado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g component servico-indisponivel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g component topo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2.9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breadcrumb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44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pasta src/app/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shared/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components/breadcrumb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Localize e abra o arquivo “breadcrumb.component.html”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Copie o conteúdo do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Na pasta da app monitoramento-bureau/src/app/shared/components/breadcrumb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5) Localize e abra o arquivo breadcrumb.component.html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6) Cole o conteúdo da área de transferência para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2.10 browser-nao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-suportado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097280"/>
            <a:ext cx="907164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1) Na pasta src/assets, copie a pasta img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2) Na pasta da app monitoramento-bureau/src/assets/, cole o conteúdo da área de transferência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3) Na pasta src/app/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shared/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components/browser-nao-suportado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4) Localize e abra o arquivo “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browser-nao-suportado.component.html”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5) Copie o conteúdo do arquivo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6) Na pasta da app monitoramento-bureau/src/app/shared/components/browser-nao-suportado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7) Localize e abra o arquivo browser-nao-suportado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.component.html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8) Cole o conteúdo da área de transferência para dentro deste arquivo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2.11 servico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-indisponivel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311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pasta src/app/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shared/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components/servico-indisponivel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Localize e abra o arquivo “servico-indisponivel.component.html”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Copie o conteúdo do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Na pasta da app monitoramento-bureau/src/app/shared/components/servico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-indisponivel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5) Localize e abra o arquivo servico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-indisponivel.component.html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6) Cole o conteúdo da área de transferência para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2.12 topo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311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pasta src/app/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shared/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components/topo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Localize e abra o arquivo “topo.component.html”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Copie o conteúdo do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Na pasta da app monitoramento-bureau/src/app/shared/components/topo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5) Localize e abra o arquivo topo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.component.html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6) Cole o conteúdo da área de transferência para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2.13 app.component.ts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311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app.component.ts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é o componente mais básico em um aplicativo Angular. É o primeiro a ser executado pela app. Um aplicativo Angular é uma árvore de componentes Angular.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Conteúdo – Aula 2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1. Revisão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2. Criando os componentes para o layout base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3. Criando um “componente”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2.13 app.component.ts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311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pasta src/app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Localize e abra o arquivo “app.component.ts”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Copie o conteúdo do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Na pasta da app monitoramento-bureau/src/app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5) Localize e abra o arquivo app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.component.ts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6) Cole o conteúdo da área de transferência para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7) O app.component.ts contém um método chamado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isIE()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, o qual possui a lógica para verificar se o navegador é o Internet Explorer.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2.14 Router Outlet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46680" y="3657600"/>
            <a:ext cx="9071640" cy="265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RouterOutlet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é uma das diretivas de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Router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 Quando nós importamos AppRoutingModule em AppModule, ele nós permite adicioná-la dentro do arquivo HTML do nosso AppComponent, dessa forma nós podemos passar as nossas rotas para que ele possa interpretá-las e direcionar para o component correto.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79680" y="1382400"/>
            <a:ext cx="8647200" cy="172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2.15 app.component.html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311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pasta src/app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Localize e abra o arquivo “app.component.html”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Copie o conteúdo do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Na pasta da app monitoramento-bureau/src/app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5) Localize e abra o arquivo app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.component.html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6) Cole o conteúdo da área de transferência para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 topo.component.css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311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pasta src/app/shared/components/topo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Localize e abra o arquivo “topo.component.css”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Copie o conteúdo do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Na pasta da app monitoramento-bureau/src/app/shared/components/topo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5) Localize e abra o arquivo topo.component.css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6) Cole o conteúdo da área de transferência para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3.1 breadcrumb.component.css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311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pasta src/app/shared/components/breadcrumb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Localize e abra o arquivo “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breadcrumb.component.css”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Copie o conteúdo do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Na pasta da app monitoramento-bureau/src/app/shared/components/breadcrumb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5) Localize e abra o arquivo breadcrumb.component.css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6) Cole o conteúdo da área de transferência para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3.2 Criando “componente” Análise Gráfica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311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pasta src/app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g component analise-grafica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Normalmente, o arquivo analise-grafica.component.css é excluído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Se for excluído, a referência dele no analise-grafica.component.ts também deve ser excluída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3.3 Rota Default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3474720"/>
            <a:ext cx="9071640" cy="283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Quando a nossa APP abre pela primeira vez, nós precisamos que uma rota seja seja carregada como default. Notem que na linha 06 criamos uma nova rota chamada  analise-grafica, em seguida nós configuramos que quando a rota for algo como: localhost:porta ele deve fazer um redirect para /analise-grafica. Dessa forma toda vez que a nossa App abrir ela irá direcionar para a nossa rota default, que nesse exemplo é a rota analise-grafica.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33840" y="1097280"/>
            <a:ext cx="7040880" cy="22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3.2 Criando “componente” navbar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203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Na pasta monitoramento-bureau/src/app/shared/components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g component navbar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3) Vá no caminho src/app/shared/components/navbar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Localize e abra o arquivo “navbar.component.html”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5) Copie o conteúdo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6) Vá em 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monitoramento-bureau/src/app/shared/components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7) Localize e abra o arquivo “navbar.component.html”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8) Cole o conteúdo da área de transferência para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3.2 Criando “componente” navbar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203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Vá no caminho src/app/shared/components/navbar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Localize e abra o arquivo “navbar.component.ts”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3) Copie o conteúdo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Vá em 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monitoramento-bureau/src/app/shared/components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5) Localize e abra o arquivo “navbar.component.ts”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6) Cole o conteúdo da área de transferência para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3.3 Modificando o “componente” analise-grafica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2038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Vá no caminho src/app/analise-grafica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Localize e abra o arquivo “analise-grafica.component.html”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600" spc="-1" strike="noStrike">
                <a:solidFill>
                  <a:srgbClr val="0066cc"/>
                </a:solidFill>
                <a:latin typeface="Arial"/>
              </a:rPr>
              <a:t>3) Copie o conteúdo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4) Vá em 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monitoramento-bureau/src/app/analise-grafica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5) Localize e abra o arquivo “analise-grafica.component.html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6) Cole o conteúdo da área de transferência para dentro deste arquivo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Revisão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11640" y="1520640"/>
            <a:ext cx="8888400" cy="452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3.3 Modificando o “componente” analise-grafica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65760" y="3602160"/>
            <a:ext cx="9071640" cy="118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Os componentes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&lt;app-navbar&gt;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e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&lt;app-breadcrumb&gt;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foram inseridos dentro do componente analise-grafica.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34880" y="1332720"/>
            <a:ext cx="9192960" cy="201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3.4 Testando as últimas alterações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46680" y="1280160"/>
            <a:ext cx="9071640" cy="118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“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ng serve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”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http://localhost:4200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418680" y="2531880"/>
            <a:ext cx="9219600" cy="295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12096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Dúvidas?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398240" y="1723320"/>
            <a:ext cx="7314840" cy="41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Criando os componentes para o layout base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Bootstrap</a:t>
            </a:r>
            <a:br/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Cria projetos responsivos para dispositivos móveis na Web.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O Bootstrap é um kit de ferramentas de código aberto para desenvolvimento com HTML, CSS e JS.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2.1 Instalando e configurando o Bootstrap 4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Instalando Bootstrap 4 via NPM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npm install bootstrap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Importando o CSS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angular.json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"styles": [   "node_modules/bootstrap/dist/css/bootstrap.min.css",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"styles.scss"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]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2.1 Instalando e configurando o Bootstrap 4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Importe diretamente em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src/style.css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ou </a:t>
            </a: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src/style.scss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@import '~bootstrap/dist/css/bootstrap.min.css';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2.3 Bootstrap widgets (ng-bootstrap)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Widgets Angular criados usando apenas CSS do Bootstrap 4 com APIs projetadas para o ecossistema Angular.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Não há dependências no JavaScript de terceiros.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2.4 Instalando e configurando o ng-bootstrap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npm install --save @ng-bootstrap/ng-bootstrap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Uma vez instalado, você precisa importar no módulo principal.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99200" y="3749040"/>
            <a:ext cx="8161920" cy="283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157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2.5 Angular Font Awesome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234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Simples, fácil de usar, componente Angular para gerenciar ícones Font Awesome.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66cc"/>
                </a:solidFill>
                <a:latin typeface="Arial"/>
              </a:rPr>
              <a:t>npm install --save font-awesome angular-font-awesome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Importe o </a:t>
            </a:r>
            <a:r>
              <a:rPr b="1" i="1" lang="en-US" sz="2600" spc="-1" strike="noStrike">
                <a:solidFill>
                  <a:srgbClr val="0066cc"/>
                </a:solidFill>
                <a:latin typeface="Arial"/>
              </a:rPr>
              <a:t>module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: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005840" y="4114800"/>
            <a:ext cx="6858000" cy="24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2020-01-15T10:52:15Z</dcterms:created>
  <dc:creator/>
  <dc:description/>
  <dc:language>pt-BR</dc:language>
  <cp:lastModifiedBy/>
  <dcterms:modified xsi:type="dcterms:W3CDTF">2020-01-29T12:06:57Z</dcterms:modified>
  <cp:revision>217</cp:revision>
  <dc:subject/>
  <dc:title>Blue Curve</dc:title>
</cp:coreProperties>
</file>