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_rels/slide26.xml.rels" ContentType="application/vnd.openxmlformats-package.relationships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Clique para editar o formato do texto do título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Clique para editar o formato do texto da estrutura de tópicos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2.º nível da estrutura de tópicos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3.º nível da estrutura de tópicos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4.º nível da estrutura de tópicos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5.º nível da estrutura de tópicos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6.º nível da estrutura de tópicos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7.º nível da estrutura de tópicos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&lt;data/hora&gt;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&lt;rodapé&gt;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5A92E4D-4A14-4885-95DA-47829C7F2D50}" type="slidenum">
              <a:rPr b="0" lang="en-US" sz="1400" spc="-1" strike="noStrike">
                <a:latin typeface="Times New Roman"/>
              </a:rPr>
              <a:t>&lt;número&gt;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Clique para editar o formato do texto da estrutura de tópicos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2.º nível da estrutura de tópicos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3.º nível da estrutura de tópicos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4.º nível da estrutura de tópicos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&lt;data/hora&gt;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&lt;rodapé&gt;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09AD1C2-92ED-4629-B586-DA29CC43D77F}" type="slidenum">
              <a:rPr b="0" lang="en-US" sz="1400" spc="-1" strike="noStrike">
                <a:latin typeface="Times New Roman"/>
              </a:rPr>
              <a:t>&lt;número&gt;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Curso Angular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0" y="3795120"/>
            <a:ext cx="9071640" cy="153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en-US" sz="3600" spc="-1" strike="noStrike">
                <a:solidFill>
                  <a:srgbClr val="006699"/>
                </a:solidFill>
                <a:latin typeface="Arial"/>
              </a:rPr>
              <a:t>Fevereiro/2020</a:t>
            </a:r>
            <a:br/>
            <a:br/>
            <a:r>
              <a:rPr b="0" lang="en-US" sz="3600" spc="-1" strike="noStrike">
                <a:solidFill>
                  <a:srgbClr val="006699"/>
                </a:solidFill>
                <a:latin typeface="Arial"/>
              </a:rPr>
              <a:t>Josivan Silva</a:t>
            </a:r>
            <a:endParaRPr b="0" lang="en-US" sz="36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2.2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Mostrando propriedades de array com *ngFor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No projeto monitoramento-bureau, no diretório src/app/analise-grafica, localize e abra o arquivo analise-grafica.component.html, d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igite o seguinte código: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&lt;h1&gt;{{title}}&lt;/h1&gt;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&lt;h2&gt;My favorite hero is: {{myHero}}&lt;/h2&gt;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&lt;p&gt;Heroes:&lt;/p&gt;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&lt;ul&gt;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&lt;li *ngFor="let hero of heroes"&gt;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{{ hero }}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&lt;/li&gt;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&lt;/ul&gt;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2.3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Criando uma classe para os dados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código do aplicativo define os dados diretamente dentro do componente, o que não é uma prática recomendada.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No momento, o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binding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é para um array de strings. Em apps reais, a maioria dos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bindings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são para objetos mais especializados.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Para converter esse binding para usar objetos especializados, transforme o array de nomes de heróis em um array de heróis. Para isso, você precisará de uma classe Hero: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2.3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Criando uma classe para os dados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No projeto monitoramento-bureau, no diretório src/app/analise-grafica, d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igite o seguinte comando: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ng generate class hero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Altere a classe Hero para o seguinte código: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export class Hero {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constructor(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public id: number,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public name: string) { }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2.3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Criando uma classe para os dados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48640" y="1284840"/>
            <a:ext cx="9071640" cy="493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No projeto monitoramento-bureau, no diretório src/app/analise-grafica, localize e abra o arquivo analise-grafica.component.ts e altere-o para o seguinte código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heroes = [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new Hero(1, 'Windstorm'),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new Hero(13, 'Bombasto'),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new Hero(15, 'Magneta'),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new Hero(20, 'Tornado')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];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myHero = this.heroes[0];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2.3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Criando uma classe para os dados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48640" y="1284840"/>
            <a:ext cx="9071640" cy="493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No projeto monitoramento-bureau, no diretório src/app/analise-grafica, localize e abra o arquivo analise-grafica.component.html e altere-o para o seguinte código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&lt;h1&gt;{{title}}&lt;/h1&gt;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&lt;h2&gt;My favorite hero is: {{myHero.name}}&lt;/h2&gt;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&lt;p&gt;Heroes:&lt;/p&gt;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&lt;ul&gt;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&lt;li *ngFor="let hero of heroes"&gt;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{{ hero.name }}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&lt;/li&gt;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&lt;/ul&gt;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2.4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Exibição condicional com NgIf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 diretiva angular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ngIf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insere ou remove um elemento com base em uma condição verdadeira / falsa.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No projeto monitoramento-bureau, no diretório src/app/analise-grafica, localize e abra o arquivo analise-grafica.component.html, d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igite o seguinte código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&lt;p *ngIf="heroes.length &gt; 3"&gt;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There are many heroes!</a:t>
            </a:r>
            <a:br/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&lt;/p&gt;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2.5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Código final – analise-grafica.component.html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&lt;h1&gt;{{title}}&lt;/h1&gt;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&lt;h2&gt;My favorite hero is: {{myHero.name}}&lt;/h2&gt;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&lt;p&gt;Heroes:&lt;/p&gt;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&lt;ul&gt;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&lt;li *ngFor="let hero of heroes"&gt;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  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{{ hero.name }}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  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&lt;/li&gt;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&lt;/ul&gt;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&lt;p *ngIf="heroes.length &gt; 3"&gt;There are many heroes!&lt;/p&gt;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2.6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Código final – analise-grafica.component.ts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export class AnaliseGraficaComponent {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title = 'Tour of Heroes';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heroes = [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new Hero(1, 'Windstorm'),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new Hero(13, 'Bombasto'),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new Hero(15, 'Magneta'),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new Hero(20, 'Tornado')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];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myHero = this.heroes[0];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3.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Binding de eventos de entrada do usuário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Você pode usar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bindings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de eventos angular para responder a qualquer evento DOM. Muitos eventos DOM são acionados pela entrada do usuário. A associação a esses eventos fornece uma maneira de obter informações do usuário.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Para fazer o binding de um evento DOM, coloque o nome do evento DOM entre parênteses e atribua uma instrução de template entre aspas. O exemplo a seguir mostra um binding de evento que implementa um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click handler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&lt;button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(click)="onClickMe()"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&gt;Click me!&lt;/button&gt;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3.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Binding de eventos de entrada do usuário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@Component({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selector: 'app-click-me',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template: `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&lt;button </a:t>
            </a:r>
            <a:r>
              <a:rPr b="1" lang="en-US" sz="1600" spc="-1" strike="noStrike">
                <a:solidFill>
                  <a:srgbClr val="0066cc"/>
                </a:solidFill>
                <a:latin typeface="Arial"/>
              </a:rPr>
              <a:t>(click)="onClickMe()"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&gt;Click me!&lt;/button&gt;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{{clickMessage}}`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})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export class ClickMeComponent {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clickMessage = '';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1600" spc="-1" strike="noStrike">
                <a:solidFill>
                  <a:srgbClr val="0066cc"/>
                </a:solidFill>
                <a:latin typeface="Arial"/>
              </a:rPr>
              <a:t>onClickMe() {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1" lang="en-US" sz="1600" spc="-1" strike="noStrike">
                <a:solidFill>
                  <a:srgbClr val="0066cc"/>
                </a:solidFill>
                <a:latin typeface="Arial"/>
              </a:rPr>
              <a:t>this.clickMessage = 'You are my hero!';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16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Conteúdo – Aula 3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1. Revisão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2. Exibindo dados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3. Input de Usuário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4. Interação de componentes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5. Pipes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6. Forms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7. Observables &amp; Promises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3.1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Obter entrada do usuário a partir do objeto $event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código a seguir escuta o evento keyup e passa todo o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payload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do evento ($event) para o event handler do componente.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template: `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&lt;input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(keyup)="onKey($event)"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&gt;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&lt;p&gt;{{values}}&lt;/p&gt;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`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3.1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Obter entrada do usuário a partir do objeto $event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export class KeyUpComponent_v1 {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values = '';</a:t>
            </a: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onKey(event: any) { // without type info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this.values += event.target.value + ' | ';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3.2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Colocando tudo junto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Agora, junte tudo em um micro-aplicativo que pode exibir uma lista de heróis e adicionar novos heróis à lista.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usuário pode adicionar um herói digitando o nome do herói na caixa de entrada e clicando em Adicionar.</a:t>
            </a: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3.2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Colocando tudo junto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@Component({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selector: 'app-little-tour',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template: `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&lt;input #newHero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    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(keyup.enter)="addHero(newHero.value)"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    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(blur)="addHero(newHero.value); newHero.value='' "&gt;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&lt;button (click)="addHero(newHero.value)"&gt;Add&lt;/button&gt;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&lt;ul&gt;&lt;li *ngFor="let hero of heroes"&gt;{{hero}}&lt;/li&gt;&lt;/ul&gt;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`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})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3.2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Colocando tudo junto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export class LittleTourComponent {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heroes = ['Windstorm', 'Bombasto', 'Magneta', 'Tornado'];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addHero(newHero: string) {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if (newHero) {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      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this.heroes.push(newHero);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4.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Passar dados de pai para filho com binding de entrada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HeroChildComponent possui duas propriedades de entrada, geralmente usando </a:t>
            </a:r>
            <a:r>
              <a:rPr b="0" i="1" lang="en-US" sz="2800" spc="-1" strike="noStrike">
                <a:solidFill>
                  <a:srgbClr val="0066cc"/>
                </a:solidFill>
                <a:latin typeface="Arial"/>
              </a:rPr>
              <a:t>decorator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 @Input.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4.1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Passar dados de pai para filho com binding de entrada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import { Component, Input } from '@angular/core';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import { Hero } from './hero';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@Component({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selector: 'app-hero-child',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template: `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&lt;h3&gt;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{{hero.name}}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 says:&lt;/h3&gt;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&lt;p&gt;I, {{hero.name}}, am at your service,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{{masterName}}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.&lt;/p&gt;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`})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export class HeroChildComponent {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@Input() hero: Hero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@Input('master') masterName: string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4.2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Passar dados de pai para filho com binding de entrada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import { Component } from '@angular/core';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import { HEROES } from './hero';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@Component({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selector: 'app-hero-parent',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template: `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&lt;h2&gt;{{master}} controls {{heroes.length}} heroes&lt;/h2&gt;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&lt;app-hero-child *ngFor="let hero of heroes"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     </a:t>
            </a:r>
            <a:r>
              <a:rPr b="1" lang="en-US" sz="1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1200" spc="-1" strike="noStrike">
                <a:solidFill>
                  <a:srgbClr val="0066cc"/>
                </a:solidFill>
                <a:latin typeface="Arial"/>
              </a:rPr>
              <a:t>[hero]="hero"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0066cc"/>
                </a:solidFill>
                <a:latin typeface="Arial"/>
              </a:rPr>
              <a:t>      </a:t>
            </a:r>
            <a:r>
              <a:rPr b="1" lang="en-US" sz="1200" spc="-1" strike="noStrike">
                <a:solidFill>
                  <a:srgbClr val="0066cc"/>
                </a:solidFill>
                <a:latin typeface="Arial"/>
              </a:rPr>
              <a:t>[master]="master"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&gt;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&lt;/app-hero-child&gt;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`</a:t>
            </a:r>
            <a:br/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})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export class HeroParentComponent {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heroes = HEROES;</a:t>
            </a:r>
            <a:br/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  master = 'Master';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1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4.3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Passar dados de pai para filho com binding de entrada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802080" y="1508040"/>
            <a:ext cx="8507520" cy="45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5.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Pipes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Um Pipe recebe os dados como entrada e os transforma na saída desejada. No exemplo abaixo, você usará pipes para transformar a propriedade de aniversário de um componente em uma data </a:t>
            </a:r>
            <a:r>
              <a:rPr b="0" i="1" lang="en-US" sz="1800" spc="-1" strike="noStrike">
                <a:solidFill>
                  <a:srgbClr val="0066cc"/>
                </a:solidFill>
                <a:latin typeface="Arial"/>
              </a:rPr>
              <a:t>human-friendly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import { Component } from '@angular/core';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@Component({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selector: 'app-hero-birthday',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template: `&lt;p&gt;The hero's birthday is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{{ birthday | date }}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&lt;/p&gt;`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})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export class HeroBirthdayComponent {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birthday = new Date(1988, 3, 15); // April 15, 1988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Revisão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11640" y="1520640"/>
            <a:ext cx="8888400" cy="452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5.1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Pipes existentes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Angular vem com um estoque de pipes, como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DatePipe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UpperCasePipe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LowerCasePipe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CurrencyPipe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e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PercentPipe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 Estão todos disponíveis para uso em qualquer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template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5.2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Parametrizando um Pipe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Modifique o template de aniversário para atribuir ao pipe de data um parâmetro de formato. Depois de formatar o aniversário de 15 de abril do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hero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ele é processado como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15/04/88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&lt;p&gt;The hero's birthday is {{ birthday |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date:"MM/dd/yy"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}} &lt;/p&gt;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5.3 Encadeando Pipes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Você pode encadear Pipes juntos em combinações potencialmente úteis. No exemplo a seguir, para exibir o aniversário em maiúsculas, o aniversário é encadeado para 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DatePipe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e para 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UpperCasePipe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 O aniversário é exibido em 15 de abril de 1988.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The chained hero's birthday is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{{ birthday |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date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|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uppercase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}}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5.3 Encadeando Pipes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Este exemplo - que exibe SEXTA-FEIRA, 15 DE ABRIL DE 1988 - encadeia os mesmos Pipes que anteriormente, mas também passa um parâmetro para o DatePipe.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The chained hero's birthday is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{{  birthday | date: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'fullDate'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| uppercase}}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5.4 Customizando Pipes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04000" y="1280160"/>
            <a:ext cx="907164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Você pode escrever seus próprios Pipes personalizados. Aqui está um Pipe personalizado chamado </a:t>
            </a:r>
            <a:r>
              <a:rPr b="1" lang="en-US" sz="2200" spc="-1" strike="noStrike">
                <a:solidFill>
                  <a:srgbClr val="0066cc"/>
                </a:solidFill>
                <a:latin typeface="Arial"/>
              </a:rPr>
              <a:t>ExponentialStrengthPipe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 que pode aumentar os poderes de um herói: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802080" y="2286000"/>
            <a:ext cx="6604560" cy="429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 Forms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Angular fornece duas abordagens diferentes para lidar com a entrada do usuário por meio de formulários: reactive e template-driven. Ambos capturam eventos de entrada do usuário a partir da visualização, validam a entrada do usuário, criam um modelo de formulário e um modelo de dados para atualizar e fornecem uma maneira de rastrear alterações.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Formulários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reactive e template-driven processam e gerenciam dados de formulário de maneira diferente. Cada um oferece vantagens diferentes.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6.1 Setup em reactive forms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Aqui está um componente com um campo de entrada para um único controle implementado usando reactive forms.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import { Component } from '@angular/core';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import { FormControl } from '@angular/forms';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@Component({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selector: 'app-reactive-favorite-color',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template: `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Favorite Color: &lt;input type="text" </a:t>
            </a:r>
            <a:r>
              <a:rPr b="1" lang="en-US" sz="1400" spc="-1" strike="noStrike">
                <a:solidFill>
                  <a:srgbClr val="0066cc"/>
                </a:solidFill>
                <a:latin typeface="Arial"/>
              </a:rPr>
              <a:t>[formControl]="favoriteColorControl"</a:t>
            </a: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&gt;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`</a:t>
            </a:r>
            <a:br/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})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export class FavoriteColorComponent {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14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1400" spc="-1" strike="noStrike">
                <a:solidFill>
                  <a:srgbClr val="0066cc"/>
                </a:solidFill>
                <a:latin typeface="Arial"/>
              </a:rPr>
              <a:t>favoriteColorControl = new FormControl('');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6.1 Setup em reactive forms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802080" y="1253880"/>
            <a:ext cx="8507520" cy="505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6.1 Setup em reactive forms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776240" y="996480"/>
            <a:ext cx="6179040" cy="558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6.1 Setup em reactive forms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920240" y="1097280"/>
            <a:ext cx="5709240" cy="541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Exibindo Dados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Você pode exibir dados vinculando controles em um template HTML às propriedades de um componente Angular.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 seguir, você criará um componente com uma lista de heróis. Você exibirá a lista de nomes de heróis e mostrará condicionalmente uma mensagem abaixo da lista.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6.2 Setup em template-driven forms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Aqui está o mesmo componente com um campo de entrada para um único controle implementado usando </a:t>
            </a:r>
            <a:r>
              <a:rPr b="0" i="1" lang="en-US" sz="2400" spc="-1" strike="noStrike">
                <a:solidFill>
                  <a:srgbClr val="0066cc"/>
                </a:solidFill>
                <a:latin typeface="Arial"/>
              </a:rPr>
              <a:t>template-driven forms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import { Component } from '@angular/core';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@Component({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selector: 'app-template-favorite-color',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template: `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Favorite Color: &lt;input type="text" </a:t>
            </a:r>
            <a:r>
              <a:rPr b="1" lang="en-US" sz="1400" spc="-1" strike="noStrike">
                <a:solidFill>
                  <a:srgbClr val="0066cc"/>
                </a:solidFill>
                <a:latin typeface="Arial"/>
              </a:rPr>
              <a:t>[(ngModel)]="favoriteColor"</a:t>
            </a: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&gt;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`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})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export class FavoriteColorComponent {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14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1400" spc="-1" strike="noStrike">
                <a:solidFill>
                  <a:srgbClr val="0066cc"/>
                </a:solidFill>
                <a:latin typeface="Arial"/>
              </a:rPr>
              <a:t>favoriteColor = '';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6.2 Setup em template-driven forms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208520" y="1247400"/>
            <a:ext cx="7694640" cy="506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6.2 Setup em template-driven forms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208520" y="1450800"/>
            <a:ext cx="7694640" cy="465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6.2 Setup em template-driven forms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202040" y="1450800"/>
            <a:ext cx="7707240" cy="465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6.3 Validação Template-driven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280160" y="1188720"/>
            <a:ext cx="7244640" cy="511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6.3 Validação Template-driven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119600" y="2974680"/>
            <a:ext cx="7872480" cy="161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6.3 Validação Template-driven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Por que verificar </a:t>
            </a:r>
            <a:r>
              <a:rPr b="1" lang="en-US" sz="2400" spc="-1" strike="noStrike">
                <a:solidFill>
                  <a:srgbClr val="0066cc"/>
                </a:solidFill>
                <a:latin typeface="Arial"/>
              </a:rPr>
              <a:t>dirty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and </a:t>
            </a:r>
            <a:r>
              <a:rPr b="1" lang="en-US" sz="2400" spc="-1" strike="noStrike">
                <a:solidFill>
                  <a:srgbClr val="0066cc"/>
                </a:solidFill>
                <a:latin typeface="Arial"/>
              </a:rPr>
              <a:t>touched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?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Você pode não querer que seu aplicativo exiba erros antes que o usuário possa editar o formulário. As verificações de dirty e touched impedem a exibição de erros até que o usuário faça uma de duas coisas: altera o valor, deixando o controle sujo (dirty); ou desfoca o elemento de controle do formulário, configurando o controle como tocado(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touched).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6.3 Validação Template-driven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04000" y="1280160"/>
            <a:ext cx="9071640" cy="155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A classe de diretiva implementa a interface Validator, para que possa se integrar facilmente aos formulários Angular. Aqui está o restante da diretiva para ajudá-lo a ter uma idéia de como tudo acontece: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004040" y="2760480"/>
            <a:ext cx="6859800" cy="364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6.4 Validação Reactive form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207080" y="1099440"/>
            <a:ext cx="7708320" cy="541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6.4 Validação Reactive form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916560" y="968400"/>
            <a:ext cx="8152560" cy="563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2.1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Mostrando propriedades do componente com interpolação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 maneira mais fácil de exibir uma propriedade de componente é vincular o nome da propriedade por meio de interpolação.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Com a interpolação, você coloca o nome da propriedade no modelo de exibição, colocado entre chaves duplas: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{{myHero}}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6.4 Validação Reactive form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Considere a função forbiddenNameValidator. Aqui está como é a definição dessa função: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857520" y="2468880"/>
            <a:ext cx="8718120" cy="333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7. Observables e Promises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Muitas vezes você pode usar </a:t>
            </a:r>
            <a:r>
              <a:rPr b="1" lang="en-US" sz="2400" spc="-1" strike="noStrike">
                <a:solidFill>
                  <a:srgbClr val="0066cc"/>
                </a:solidFill>
                <a:latin typeface="Arial"/>
              </a:rPr>
              <a:t>Observables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​​em vez de </a:t>
            </a:r>
            <a:r>
              <a:rPr b="1" lang="en-US" sz="2400" spc="-1" strike="noStrike">
                <a:solidFill>
                  <a:srgbClr val="0066cc"/>
                </a:solidFill>
                <a:latin typeface="Arial"/>
              </a:rPr>
              <a:t>Promises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para entregar valores de forma assíncrona. Da mesma forma, os observables ​​podem substituir os event handlers. Por fim, como os observables ​​fornecem vários valores, você pode usá-los onde, de outra forma, poderia criar e operar arrays.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Observables ​​se comportam de maneira um pouco diferente das técnicas alternativas em cada uma dessas situações, mas oferecem algumas vantagens significativas.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7.1 O que é um Observable?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Por definição é uma coleção que funciona de forma unidirecional, ou seja, ele emite notificações sempre que ocorre uma mudança em um de seus itens e a partir disso podemos executar uma ação. Vamos imaginar o consumo de uma web service, algo bem comum em aplicação Single Page, antes do Observable faríamos dessa maneira.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66cc"/>
                </a:solidFill>
                <a:latin typeface="Arial"/>
              </a:rPr>
              <a:t>getUsers(): Promise&lt;User[]&gt;{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400" spc="-1" strike="noStrike">
                <a:solidFill>
                  <a:srgbClr val="0066cc"/>
                </a:solidFill>
                <a:latin typeface="Arial"/>
              </a:rPr>
              <a:t>return fetch(myApiUrl)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400" spc="-1" strike="noStrike">
                <a:solidFill>
                  <a:srgbClr val="0066cc"/>
                </a:solidFill>
                <a:latin typeface="Arial"/>
              </a:rPr>
              <a:t>.then(res=&gt;res.json())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400" spc="-1" strike="noStrike">
                <a:solidFill>
                  <a:srgbClr val="0066cc"/>
                </a:solidFill>
                <a:latin typeface="Arial"/>
              </a:rPr>
              <a:t>.catch(err=&gt; Observable.throw(err.message));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7.1 O que é um Observable?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O código anterior é bem simples, estamos buscando um recurso (Uma lista de usuários) e após a resposta transformamos tudo em JSON.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Entretanto, o novo Angular foi construído pensando em aplicações reativas, abandonando o uso de Promises e adotando por padrão o Observable.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7.1 O que é um Observable?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Usando Observable a mesma função ficaria da seguinte maneira: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@Injectable()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class UserService {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...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getUsers(): Observable&lt;User[]&gt; {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return this.http.get(myApiUrl)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                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.map(res=&gt;res.json())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                  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.catch(err=&gt; Observable.throw(err.message));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} 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...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4000" y="-3564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7.2 Mas quais são as vantagens de usar Observable e não Promises?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A grande vantagem está nos “poderes” que o Observable nos dá com seus operadores, por exemplo: Podemos “cancelar” requests para poupar processamento, ou até mesmo tentar fazer uma nova requisição caso algum problema como perda de conexão aconteça.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O usuário não precisa ver aquela tela de erro.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4000" y="-3564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7.2 Mas quais são as vantagens de usar Observable e não Promises?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A grande vantagem está nos “poderes” que o Observable nos dá com seus operadores, por exemplo: Podemos “cancelar” requests para poupar processamento, ou até mesmo tentar fazer uma nova requisição caso algum problema como perda de conexão aconteça.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O usuário não precisa ver aquela tela de erro.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7.3 Operador Subscribe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Um dos operadores mais importantes do Observable é o </a:t>
            </a:r>
            <a:r>
              <a:rPr b="1" lang="en-US" sz="2400" spc="-1" strike="noStrike">
                <a:solidFill>
                  <a:srgbClr val="0066cc"/>
                </a:solidFill>
                <a:latin typeface="Arial"/>
              </a:rPr>
              <a:t>subscribe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, que é o equivalente ao then de uma promise ou ao $watch.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getUsers() {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this.userService.getUsers()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                  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.</a:t>
            </a:r>
            <a:r>
              <a:rPr b="1" lang="en-US" sz="2400" spc="-1" strike="noStrike">
                <a:solidFill>
                  <a:srgbClr val="0066cc"/>
                </a:solidFill>
                <a:latin typeface="Arial"/>
              </a:rPr>
              <a:t>subscribe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(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                    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users =&gt; this.users = users,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                    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error =&gt; /* Tratamos erros aqui :) */);  }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7.3 Operador Subscribe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504000" y="128016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Estamos chamando a função getUsers() criada anteriormente e deixamos um subscribe ali, ou seja, assim que a nossa resposta vier e for transformada em JSON, seremos notificados e o array users receberá a lista de usuários.</a:t>
            </a:r>
            <a:br/>
            <a:br/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Um cenário ainda melhor seria uma aplicação que use web sockets, pois a cada atualização o subscribe iria atualizar o array users novamente, tudo de forma unidirecional e sem grande consumo de recursos com um $watch da vida.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Se ainda assim você quer muito usar Angular em seu projeto e não quer utilizar Observable em tudo, o operador toPromise() é perfeito para você!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Dúvidas?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398240" y="1723320"/>
            <a:ext cx="7314840" cy="411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2.1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Mostrando propriedades do componente com interpolação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No projeto monitoramento-bureau, no diretório src/app/analise-grafica, localize e abra o arquivo analise-grafica.component.html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Abaixo da tag &lt;breadcrumb&gt;, digite o seguinte código HTML: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&lt;h1&gt;{{title}}&lt;/h1&gt;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&lt;h2&gt;My favorite hero is: {{myHero}}&lt;/h2&gt;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2.1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Mostrando propriedades do componente com interpolação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No projeto monitoramento-bureau, no diretório src/app/analise-grafica, localize e abra o arquivo analise-grafica.component.ts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Digite o seguinte código: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export class AnaliseGraficaComponent {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title = 'Tour of Heroes';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myHero = 'Windstorm';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}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2.1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Mostrando propriedades do componente com interpolação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161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Angular obtém automaticamente o valor do título e das propriedades myHero do componente e insere esses valores no navegador. Angular atualiza a exibição quando essas propriedades são alteradas.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418400" y="3390840"/>
            <a:ext cx="7186680" cy="309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5640"/>
            <a:ext cx="9071640" cy="88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2.2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Mostrando propriedades de array com *ngFor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No projeto monitoramento-bureau, no diretório src/app/analise-grafica, localize e abra o arquivo analise-grafica.component.ts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Digite o seguinte código:</a:t>
            </a:r>
            <a:br/>
            <a:br/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export class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AnaliseGraficaComponent {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title = 'Tour of Heroes';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heroes = ['Windstorm', 'Bombasto', 'Magneta', 'Tornado'];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myHero = this.heroes[0];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}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3015</TotalTime>
  <Application>LibreOffice/6.4.2.2$Windows_X86_64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2020-01-15T10:52:15Z</dcterms:created>
  <dc:creator/>
  <dc:description/>
  <dc:language>pt-BR</dc:language>
  <cp:lastModifiedBy/>
  <dcterms:modified xsi:type="dcterms:W3CDTF">2020-04-20T17:30:13Z</dcterms:modified>
  <cp:revision>339</cp:revision>
  <dc:subject/>
  <dc:title>Blue Curve</dc:title>
</cp:coreProperties>
</file>