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80" r:id="rId4"/>
    <p:sldId id="281" r:id="rId5"/>
    <p:sldId id="282" r:id="rId6"/>
    <p:sldId id="257" r:id="rId7"/>
    <p:sldId id="259" r:id="rId8"/>
    <p:sldId id="263" r:id="rId9"/>
    <p:sldId id="262" r:id="rId10"/>
    <p:sldId id="264" r:id="rId11"/>
    <p:sldId id="265" r:id="rId12"/>
    <p:sldId id="260" r:id="rId13"/>
    <p:sldId id="266" r:id="rId14"/>
    <p:sldId id="261" r:id="rId15"/>
    <p:sldId id="267" r:id="rId16"/>
    <p:sldId id="279" r:id="rId17"/>
    <p:sldId id="268" r:id="rId18"/>
    <p:sldId id="269" r:id="rId19"/>
    <p:sldId id="283" r:id="rId20"/>
    <p:sldId id="284" r:id="rId21"/>
    <p:sldId id="287" r:id="rId22"/>
    <p:sldId id="270" r:id="rId23"/>
    <p:sldId id="275" r:id="rId24"/>
    <p:sldId id="285" r:id="rId25"/>
    <p:sldId id="276" r:id="rId26"/>
    <p:sldId id="277" r:id="rId27"/>
    <p:sldId id="278" r:id="rId28"/>
    <p:sldId id="28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5D4721-E464-48B5-AFDF-E6FA16D49093}">
          <p14:sldIdLst>
            <p14:sldId id="256"/>
          </p14:sldIdLst>
        </p14:section>
        <p14:section name="Data Governance" id="{CA0F130C-11E8-402C-9FB0-513E5A976997}">
          <p14:sldIdLst>
            <p14:sldId id="258"/>
            <p14:sldId id="280"/>
            <p14:sldId id="281"/>
            <p14:sldId id="282"/>
          </p14:sldIdLst>
        </p14:section>
        <p14:section name="Snapshots" id="{E4BE422E-AB48-4A61-888D-ECF18428BA38}">
          <p14:sldIdLst>
            <p14:sldId id="257"/>
            <p14:sldId id="259"/>
            <p14:sldId id="263"/>
            <p14:sldId id="262"/>
            <p14:sldId id="264"/>
            <p14:sldId id="265"/>
            <p14:sldId id="260"/>
          </p14:sldIdLst>
        </p14:section>
        <p14:section name="Disaster Recovery" id="{C80DEC16-071D-42BD-ACD0-3D743ECA2ACE}">
          <p14:sldIdLst>
            <p14:sldId id="266"/>
            <p14:sldId id="261"/>
            <p14:sldId id="267"/>
            <p14:sldId id="279"/>
            <p14:sldId id="268"/>
            <p14:sldId id="269"/>
            <p14:sldId id="283"/>
            <p14:sldId id="284"/>
            <p14:sldId id="287"/>
          </p14:sldIdLst>
        </p14:section>
        <p14:section name="Other Issues" id="{6923EAF7-E3C1-432E-9379-97BD0DD2EE6C}">
          <p14:sldIdLst>
            <p14:sldId id="270"/>
            <p14:sldId id="275"/>
            <p14:sldId id="285"/>
            <p14:sldId id="276"/>
            <p14:sldId id="277"/>
            <p14:sldId id="278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B3854-CF14-490F-A11C-A743816DC801}" v="1" dt="2025-02-27T21:13:14.0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966" y="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y Skog" userId="a89638cc770f275b" providerId="LiveId" clId="{806B3854-CF14-490F-A11C-A743816DC801}"/>
    <pc:docChg chg="undo custSel addSld modSld sldOrd modSection">
      <pc:chgData name="Jeremy Skog" userId="a89638cc770f275b" providerId="LiveId" clId="{806B3854-CF14-490F-A11C-A743816DC801}" dt="2025-02-27T21:14:06.933" v="670" actId="26606"/>
      <pc:docMkLst>
        <pc:docMk/>
      </pc:docMkLst>
      <pc:sldChg chg="addSp modSp mod setBg addAnim">
        <pc:chgData name="Jeremy Skog" userId="a89638cc770f275b" providerId="LiveId" clId="{806B3854-CF14-490F-A11C-A743816DC801}" dt="2025-02-27T20:51:57.373" v="13"/>
        <pc:sldMkLst>
          <pc:docMk/>
          <pc:sldMk cId="3754466339" sldId="256"/>
        </pc:sldMkLst>
        <pc:spChg chg="mod">
          <ac:chgData name="Jeremy Skog" userId="a89638cc770f275b" providerId="LiveId" clId="{806B3854-CF14-490F-A11C-A743816DC801}" dt="2025-02-27T20:51:57.361" v="11" actId="26606"/>
          <ac:spMkLst>
            <pc:docMk/>
            <pc:sldMk cId="3754466339" sldId="256"/>
            <ac:spMk id="2" creationId="{04B2BB4E-4870-806A-6E4D-FF8A7D7B29F9}"/>
          </ac:spMkLst>
        </pc:spChg>
        <pc:spChg chg="mod">
          <ac:chgData name="Jeremy Skog" userId="a89638cc770f275b" providerId="LiveId" clId="{806B3854-CF14-490F-A11C-A743816DC801}" dt="2025-02-27T20:51:57.361" v="11" actId="26606"/>
          <ac:spMkLst>
            <pc:docMk/>
            <pc:sldMk cId="3754466339" sldId="256"/>
            <ac:spMk id="3" creationId="{3547EE09-A321-EF6C-F372-5E5193449638}"/>
          </ac:spMkLst>
        </pc:spChg>
        <pc:spChg chg="add">
          <ac:chgData name="Jeremy Skog" userId="a89638cc770f275b" providerId="LiveId" clId="{806B3854-CF14-490F-A11C-A743816DC801}" dt="2025-02-27T20:51:57.361" v="11" actId="26606"/>
          <ac:spMkLst>
            <pc:docMk/>
            <pc:sldMk cId="3754466339" sldId="256"/>
            <ac:spMk id="9" creationId="{9B7AD9F6-8CE7-4299-8FC6-328F4DCD3FF9}"/>
          </ac:spMkLst>
        </pc:spChg>
        <pc:spChg chg="add">
          <ac:chgData name="Jeremy Skog" userId="a89638cc770f275b" providerId="LiveId" clId="{806B3854-CF14-490F-A11C-A743816DC801}" dt="2025-02-27T20:51:57.361" v="11" actId="26606"/>
          <ac:spMkLst>
            <pc:docMk/>
            <pc:sldMk cId="3754466339" sldId="256"/>
            <ac:spMk id="11" creationId="{F49775AF-8896-43EE-92C6-83497D6DC56F}"/>
          </ac:spMkLst>
        </pc:spChg>
        <pc:picChg chg="add">
          <ac:chgData name="Jeremy Skog" userId="a89638cc770f275b" providerId="LiveId" clId="{806B3854-CF14-490F-A11C-A743816DC801}" dt="2025-02-27T20:51:57.361" v="11" actId="26606"/>
          <ac:picMkLst>
            <pc:docMk/>
            <pc:sldMk cId="3754466339" sldId="256"/>
            <ac:picMk id="5" creationId="{F5F8C9BC-9B91-64F9-34F7-5005B50AA8C7}"/>
          </ac:picMkLst>
        </pc:picChg>
      </pc:sldChg>
      <pc:sldChg chg="delSp mod">
        <pc:chgData name="Jeremy Skog" userId="a89638cc770f275b" providerId="LiveId" clId="{806B3854-CF14-490F-A11C-A743816DC801}" dt="2025-02-27T20:53:28.029" v="17" actId="21"/>
        <pc:sldMkLst>
          <pc:docMk/>
          <pc:sldMk cId="1038971728" sldId="257"/>
        </pc:sldMkLst>
        <pc:spChg chg="del">
          <ac:chgData name="Jeremy Skog" userId="a89638cc770f275b" providerId="LiveId" clId="{806B3854-CF14-490F-A11C-A743816DC801}" dt="2025-02-27T20:53:28.029" v="17" actId="21"/>
          <ac:spMkLst>
            <pc:docMk/>
            <pc:sldMk cId="1038971728" sldId="257"/>
            <ac:spMk id="3" creationId="{045229DB-485C-AA49-6712-04A6F4C93E35}"/>
          </ac:spMkLst>
        </pc:spChg>
      </pc:sldChg>
      <pc:sldChg chg="delSp mod ord">
        <pc:chgData name="Jeremy Skog" userId="a89638cc770f275b" providerId="LiveId" clId="{806B3854-CF14-490F-A11C-A743816DC801}" dt="2025-02-27T20:52:05.111" v="14" actId="21"/>
        <pc:sldMkLst>
          <pc:docMk/>
          <pc:sldMk cId="1230071999" sldId="258"/>
        </pc:sldMkLst>
        <pc:spChg chg="del">
          <ac:chgData name="Jeremy Skog" userId="a89638cc770f275b" providerId="LiveId" clId="{806B3854-CF14-490F-A11C-A743816DC801}" dt="2025-02-27T20:52:05.111" v="14" actId="21"/>
          <ac:spMkLst>
            <pc:docMk/>
            <pc:sldMk cId="1230071999" sldId="258"/>
            <ac:spMk id="3" creationId="{C722CE4C-E95E-20E0-0985-58B36FAB7ACC}"/>
          </ac:spMkLst>
        </pc:spChg>
      </pc:sldChg>
      <pc:sldChg chg="addSp modSp mod setBg">
        <pc:chgData name="Jeremy Skog" userId="a89638cc770f275b" providerId="LiveId" clId="{806B3854-CF14-490F-A11C-A743816DC801}" dt="2025-02-27T20:54:33.172" v="21" actId="26606"/>
        <pc:sldMkLst>
          <pc:docMk/>
          <pc:sldMk cId="1726783777" sldId="260"/>
        </pc:sldMkLst>
        <pc:spChg chg="mod">
          <ac:chgData name="Jeremy Skog" userId="a89638cc770f275b" providerId="LiveId" clId="{806B3854-CF14-490F-A11C-A743816DC801}" dt="2025-02-27T20:54:33.172" v="21" actId="26606"/>
          <ac:spMkLst>
            <pc:docMk/>
            <pc:sldMk cId="1726783777" sldId="260"/>
            <ac:spMk id="2" creationId="{FAA60F38-73A8-E1C9-FB7B-3F762AF49F84}"/>
          </ac:spMkLst>
        </pc:spChg>
        <pc:spChg chg="mod">
          <ac:chgData name="Jeremy Skog" userId="a89638cc770f275b" providerId="LiveId" clId="{806B3854-CF14-490F-A11C-A743816DC801}" dt="2025-02-27T20:54:33.172" v="21" actId="26606"/>
          <ac:spMkLst>
            <pc:docMk/>
            <pc:sldMk cId="1726783777" sldId="260"/>
            <ac:spMk id="3" creationId="{408A75C7-DF6F-A93A-EA47-463C1ECD500C}"/>
          </ac:spMkLst>
        </pc:spChg>
        <pc:spChg chg="add">
          <ac:chgData name="Jeremy Skog" userId="a89638cc770f275b" providerId="LiveId" clId="{806B3854-CF14-490F-A11C-A743816DC801}" dt="2025-02-27T20:54:33.172" v="21" actId="26606"/>
          <ac:spMkLst>
            <pc:docMk/>
            <pc:sldMk cId="1726783777" sldId="260"/>
            <ac:spMk id="10" creationId="{2B97F24A-32CE-4C1C-A50D-3016B394DCFB}"/>
          </ac:spMkLst>
        </pc:spChg>
        <pc:spChg chg="add">
          <ac:chgData name="Jeremy Skog" userId="a89638cc770f275b" providerId="LiveId" clId="{806B3854-CF14-490F-A11C-A743816DC801}" dt="2025-02-27T20:54:33.172" v="21" actId="26606"/>
          <ac:spMkLst>
            <pc:docMk/>
            <pc:sldMk cId="1726783777" sldId="260"/>
            <ac:spMk id="12" creationId="{CD8B4F24-440B-49E9-B85D-733523DC064B}"/>
          </ac:spMkLst>
        </pc:spChg>
        <pc:picChg chg="mod">
          <ac:chgData name="Jeremy Skog" userId="a89638cc770f275b" providerId="LiveId" clId="{806B3854-CF14-490F-A11C-A743816DC801}" dt="2025-02-27T20:54:33.172" v="21" actId="26606"/>
          <ac:picMkLst>
            <pc:docMk/>
            <pc:sldMk cId="1726783777" sldId="260"/>
            <ac:picMk id="5" creationId="{6C4C4CCA-F1F8-3838-5D95-2CCF0FC79484}"/>
          </ac:picMkLst>
        </pc:picChg>
      </pc:sldChg>
      <pc:sldChg chg="addSp delSp modSp mod setBg">
        <pc:chgData name="Jeremy Skog" userId="a89638cc770f275b" providerId="LiveId" clId="{806B3854-CF14-490F-A11C-A743816DC801}" dt="2025-02-27T20:54:53.317" v="25" actId="26606"/>
        <pc:sldMkLst>
          <pc:docMk/>
          <pc:sldMk cId="2864362785" sldId="261"/>
        </pc:sldMkLst>
        <pc:spChg chg="mod">
          <ac:chgData name="Jeremy Skog" userId="a89638cc770f275b" providerId="LiveId" clId="{806B3854-CF14-490F-A11C-A743816DC801}" dt="2025-02-27T20:54:53.317" v="25" actId="26606"/>
          <ac:spMkLst>
            <pc:docMk/>
            <pc:sldMk cId="2864362785" sldId="261"/>
            <ac:spMk id="2" creationId="{193A1FE9-098F-09F2-E68C-D2A2B08582F9}"/>
          </ac:spMkLst>
        </pc:spChg>
        <pc:spChg chg="mod">
          <ac:chgData name="Jeremy Skog" userId="a89638cc770f275b" providerId="LiveId" clId="{806B3854-CF14-490F-A11C-A743816DC801}" dt="2025-02-27T20:54:53.317" v="25" actId="26606"/>
          <ac:spMkLst>
            <pc:docMk/>
            <pc:sldMk cId="2864362785" sldId="261"/>
            <ac:spMk id="3" creationId="{0A63DD5E-EADA-B06D-29AF-7DB91F12979D}"/>
          </ac:spMkLst>
        </pc:spChg>
        <pc:spChg chg="add del">
          <ac:chgData name="Jeremy Skog" userId="a89638cc770f275b" providerId="LiveId" clId="{806B3854-CF14-490F-A11C-A743816DC801}" dt="2025-02-27T20:54:53.304" v="24" actId="26606"/>
          <ac:spMkLst>
            <pc:docMk/>
            <pc:sldMk cId="2864362785" sldId="261"/>
            <ac:spMk id="10" creationId="{2B97F24A-32CE-4C1C-A50D-3016B394DCFB}"/>
          </ac:spMkLst>
        </pc:spChg>
        <pc:spChg chg="add del">
          <ac:chgData name="Jeremy Skog" userId="a89638cc770f275b" providerId="LiveId" clId="{806B3854-CF14-490F-A11C-A743816DC801}" dt="2025-02-27T20:54:53.304" v="24" actId="26606"/>
          <ac:spMkLst>
            <pc:docMk/>
            <pc:sldMk cId="2864362785" sldId="261"/>
            <ac:spMk id="12" creationId="{CD8B4F24-440B-49E9-B85D-733523DC064B}"/>
          </ac:spMkLst>
        </pc:spChg>
        <pc:spChg chg="add">
          <ac:chgData name="Jeremy Skog" userId="a89638cc770f275b" providerId="LiveId" clId="{806B3854-CF14-490F-A11C-A743816DC801}" dt="2025-02-27T20:54:53.317" v="25" actId="26606"/>
          <ac:spMkLst>
            <pc:docMk/>
            <pc:sldMk cId="2864362785" sldId="261"/>
            <ac:spMk id="14" creationId="{2B97F24A-32CE-4C1C-A50D-3016B394DCFB}"/>
          </ac:spMkLst>
        </pc:spChg>
        <pc:spChg chg="add">
          <ac:chgData name="Jeremy Skog" userId="a89638cc770f275b" providerId="LiveId" clId="{806B3854-CF14-490F-A11C-A743816DC801}" dt="2025-02-27T20:54:53.317" v="25" actId="26606"/>
          <ac:spMkLst>
            <pc:docMk/>
            <pc:sldMk cId="2864362785" sldId="261"/>
            <ac:spMk id="15" creationId="{CD8B4F24-440B-49E9-B85D-733523DC064B}"/>
          </ac:spMkLst>
        </pc:spChg>
        <pc:picChg chg="add del">
          <ac:chgData name="Jeremy Skog" userId="a89638cc770f275b" providerId="LiveId" clId="{806B3854-CF14-490F-A11C-A743816DC801}" dt="2025-02-27T20:54:53.304" v="24" actId="26606"/>
          <ac:picMkLst>
            <pc:docMk/>
            <pc:sldMk cId="2864362785" sldId="261"/>
            <ac:picMk id="7" creationId="{09B14403-32FC-23DF-7A12-910338B732B5}"/>
          </ac:picMkLst>
        </pc:picChg>
        <pc:picChg chg="add">
          <ac:chgData name="Jeremy Skog" userId="a89638cc770f275b" providerId="LiveId" clId="{806B3854-CF14-490F-A11C-A743816DC801}" dt="2025-02-27T20:54:53.317" v="25" actId="26606"/>
          <ac:picMkLst>
            <pc:docMk/>
            <pc:sldMk cId="2864362785" sldId="261"/>
            <ac:picMk id="16" creationId="{A75E8F47-568C-672D-D656-C40A28EC4E5A}"/>
          </ac:picMkLst>
        </pc:picChg>
      </pc:sldChg>
      <pc:sldChg chg="addSp delSp modSp mod setBg">
        <pc:chgData name="Jeremy Skog" userId="a89638cc770f275b" providerId="LiveId" clId="{806B3854-CF14-490F-A11C-A743816DC801}" dt="2025-02-27T20:53:58.352" v="18" actId="26606"/>
        <pc:sldMkLst>
          <pc:docMk/>
          <pc:sldMk cId="2220431363" sldId="263"/>
        </pc:sldMkLst>
        <pc:spChg chg="mod">
          <ac:chgData name="Jeremy Skog" userId="a89638cc770f275b" providerId="LiveId" clId="{806B3854-CF14-490F-A11C-A743816DC801}" dt="2025-02-27T20:53:58.352" v="18" actId="26606"/>
          <ac:spMkLst>
            <pc:docMk/>
            <pc:sldMk cId="2220431363" sldId="263"/>
            <ac:spMk id="2" creationId="{2E986B3C-796E-6E2B-BE20-C5DE316639C4}"/>
          </ac:spMkLst>
        </pc:spChg>
        <pc:spChg chg="del">
          <ac:chgData name="Jeremy Skog" userId="a89638cc770f275b" providerId="LiveId" clId="{806B3854-CF14-490F-A11C-A743816DC801}" dt="2025-02-27T20:53:58.352" v="18" actId="26606"/>
          <ac:spMkLst>
            <pc:docMk/>
            <pc:sldMk cId="2220431363" sldId="263"/>
            <ac:spMk id="3" creationId="{49488CC1-DB51-7071-9284-677C28968752}"/>
          </ac:spMkLst>
        </pc:spChg>
        <pc:spChg chg="add">
          <ac:chgData name="Jeremy Skog" userId="a89638cc770f275b" providerId="LiveId" clId="{806B3854-CF14-490F-A11C-A743816DC801}" dt="2025-02-27T20:53:58.352" v="18" actId="26606"/>
          <ac:spMkLst>
            <pc:docMk/>
            <pc:sldMk cId="2220431363" sldId="263"/>
            <ac:spMk id="9" creationId="{BACC6370-2D7E-4714-9D71-7542949D7D5D}"/>
          </ac:spMkLst>
        </pc:spChg>
        <pc:spChg chg="add">
          <ac:chgData name="Jeremy Skog" userId="a89638cc770f275b" providerId="LiveId" clId="{806B3854-CF14-490F-A11C-A743816DC801}" dt="2025-02-27T20:53:58.352" v="18" actId="26606"/>
          <ac:spMkLst>
            <pc:docMk/>
            <pc:sldMk cId="2220431363" sldId="263"/>
            <ac:spMk id="11" creationId="{256B2C21-A230-48C0-8DF1-C46611373C44}"/>
          </ac:spMkLst>
        </pc:spChg>
        <pc:spChg chg="add">
          <ac:chgData name="Jeremy Skog" userId="a89638cc770f275b" providerId="LiveId" clId="{806B3854-CF14-490F-A11C-A743816DC801}" dt="2025-02-27T20:53:58.352" v="18" actId="26606"/>
          <ac:spMkLst>
            <pc:docMk/>
            <pc:sldMk cId="2220431363" sldId="263"/>
            <ac:spMk id="13" creationId="{3847E18C-932D-4C95-AABA-FEC7C9499AD7}"/>
          </ac:spMkLst>
        </pc:spChg>
        <pc:spChg chg="add">
          <ac:chgData name="Jeremy Skog" userId="a89638cc770f275b" providerId="LiveId" clId="{806B3854-CF14-490F-A11C-A743816DC801}" dt="2025-02-27T20:53:58.352" v="18" actId="26606"/>
          <ac:spMkLst>
            <pc:docMk/>
            <pc:sldMk cId="2220431363" sldId="263"/>
            <ac:spMk id="15" creationId="{3150CB11-0C61-439E-910F-5787759E72A0}"/>
          </ac:spMkLst>
        </pc:spChg>
        <pc:spChg chg="add">
          <ac:chgData name="Jeremy Skog" userId="a89638cc770f275b" providerId="LiveId" clId="{806B3854-CF14-490F-A11C-A743816DC801}" dt="2025-02-27T20:53:58.352" v="18" actId="26606"/>
          <ac:spMkLst>
            <pc:docMk/>
            <pc:sldMk cId="2220431363" sldId="263"/>
            <ac:spMk id="17" creationId="{43F8A58B-5155-44CE-A5FF-7647B47D0A7A}"/>
          </ac:spMkLst>
        </pc:spChg>
        <pc:spChg chg="add">
          <ac:chgData name="Jeremy Skog" userId="a89638cc770f275b" providerId="LiveId" clId="{806B3854-CF14-490F-A11C-A743816DC801}" dt="2025-02-27T20:53:58.352" v="18" actId="26606"/>
          <ac:spMkLst>
            <pc:docMk/>
            <pc:sldMk cId="2220431363" sldId="263"/>
            <ac:spMk id="19" creationId="{443F2ACA-E6D6-4028-82DD-F03C262D5DE6}"/>
          </ac:spMkLst>
        </pc:spChg>
        <pc:graphicFrameChg chg="add">
          <ac:chgData name="Jeremy Skog" userId="a89638cc770f275b" providerId="LiveId" clId="{806B3854-CF14-490F-A11C-A743816DC801}" dt="2025-02-27T20:53:58.352" v="18" actId="26606"/>
          <ac:graphicFrameMkLst>
            <pc:docMk/>
            <pc:sldMk cId="2220431363" sldId="263"/>
            <ac:graphicFrameMk id="5" creationId="{F460FD60-F07F-E187-CA37-F7FFB695C572}"/>
          </ac:graphicFrameMkLst>
        </pc:graphicFrameChg>
      </pc:sldChg>
      <pc:sldChg chg="addSp modSp mod setBg">
        <pc:chgData name="Jeremy Skog" userId="a89638cc770f275b" providerId="LiveId" clId="{806B3854-CF14-490F-A11C-A743816DC801}" dt="2025-02-27T20:54:21.091" v="19" actId="26606"/>
        <pc:sldMkLst>
          <pc:docMk/>
          <pc:sldMk cId="1294096778" sldId="264"/>
        </pc:sldMkLst>
        <pc:spChg chg="add">
          <ac:chgData name="Jeremy Skog" userId="a89638cc770f275b" providerId="LiveId" clId="{806B3854-CF14-490F-A11C-A743816DC801}" dt="2025-02-27T20:54:21.091" v="19" actId="26606"/>
          <ac:spMkLst>
            <pc:docMk/>
            <pc:sldMk cId="1294096778" sldId="264"/>
            <ac:spMk id="9" creationId="{32BC26D8-82FB-445E-AA49-62A77D7C1EE0}"/>
          </ac:spMkLst>
        </pc:spChg>
        <pc:spChg chg="add">
          <ac:chgData name="Jeremy Skog" userId="a89638cc770f275b" providerId="LiveId" clId="{806B3854-CF14-490F-A11C-A743816DC801}" dt="2025-02-27T20:54:21.091" v="19" actId="26606"/>
          <ac:spMkLst>
            <pc:docMk/>
            <pc:sldMk cId="1294096778" sldId="264"/>
            <ac:spMk id="11" creationId="{CB44330D-EA18-4254-AA95-EB49948539B8}"/>
          </ac:spMkLst>
        </pc:spChg>
        <pc:graphicFrameChg chg="add mod">
          <ac:chgData name="Jeremy Skog" userId="a89638cc770f275b" providerId="LiveId" clId="{806B3854-CF14-490F-A11C-A743816DC801}" dt="2025-02-27T20:54:21.091" v="19" actId="26606"/>
          <ac:graphicFrameMkLst>
            <pc:docMk/>
            <pc:sldMk cId="1294096778" sldId="264"/>
            <ac:graphicFrameMk id="4" creationId="{482F78A8-B112-75B9-408F-ED0E294F2E24}"/>
          </ac:graphicFrameMkLst>
        </pc:graphicFrameChg>
      </pc:sldChg>
      <pc:sldChg chg="addSp modSp mod setBg">
        <pc:chgData name="Jeremy Skog" userId="a89638cc770f275b" providerId="LiveId" clId="{806B3854-CF14-490F-A11C-A743816DC801}" dt="2025-02-27T20:54:25.765" v="20" actId="26606"/>
        <pc:sldMkLst>
          <pc:docMk/>
          <pc:sldMk cId="2557959357" sldId="265"/>
        </pc:sldMkLst>
        <pc:spChg chg="mod">
          <ac:chgData name="Jeremy Skog" userId="a89638cc770f275b" providerId="LiveId" clId="{806B3854-CF14-490F-A11C-A743816DC801}" dt="2025-02-27T20:54:25.765" v="20" actId="26606"/>
          <ac:spMkLst>
            <pc:docMk/>
            <pc:sldMk cId="2557959357" sldId="265"/>
            <ac:spMk id="2" creationId="{69FB7484-279B-3616-AF4B-A9671786BF08}"/>
          </ac:spMkLst>
        </pc:spChg>
        <pc:spChg chg="mod">
          <ac:chgData name="Jeremy Skog" userId="a89638cc770f275b" providerId="LiveId" clId="{806B3854-CF14-490F-A11C-A743816DC801}" dt="2025-02-27T20:54:25.765" v="20" actId="26606"/>
          <ac:spMkLst>
            <pc:docMk/>
            <pc:sldMk cId="2557959357" sldId="265"/>
            <ac:spMk id="3" creationId="{0F99CFED-9F68-2BA5-CD3C-DAD7D2788B24}"/>
          </ac:spMkLst>
        </pc:spChg>
        <pc:spChg chg="add">
          <ac:chgData name="Jeremy Skog" userId="a89638cc770f275b" providerId="LiveId" clId="{806B3854-CF14-490F-A11C-A743816DC801}" dt="2025-02-27T20:54:25.765" v="20" actId="26606"/>
          <ac:spMkLst>
            <pc:docMk/>
            <pc:sldMk cId="2557959357" sldId="265"/>
            <ac:spMk id="9" creationId="{C0763A76-9F1C-4FC5-82B7-DD475DA461B2}"/>
          </ac:spMkLst>
        </pc:spChg>
        <pc:spChg chg="add">
          <ac:chgData name="Jeremy Skog" userId="a89638cc770f275b" providerId="LiveId" clId="{806B3854-CF14-490F-A11C-A743816DC801}" dt="2025-02-27T20:54:25.765" v="20" actId="26606"/>
          <ac:spMkLst>
            <pc:docMk/>
            <pc:sldMk cId="2557959357" sldId="265"/>
            <ac:spMk id="11" creationId="{E81BF4F6-F2CF-4984-9D14-D6966D92F99F}"/>
          </ac:spMkLst>
        </pc:spChg>
        <pc:picChg chg="add">
          <ac:chgData name="Jeremy Skog" userId="a89638cc770f275b" providerId="LiveId" clId="{806B3854-CF14-490F-A11C-A743816DC801}" dt="2025-02-27T20:54:25.765" v="20" actId="26606"/>
          <ac:picMkLst>
            <pc:docMk/>
            <pc:sldMk cId="2557959357" sldId="265"/>
            <ac:picMk id="5" creationId="{5E232CB5-01AA-C6D8-5941-E0FC1AB6A7BA}"/>
          </ac:picMkLst>
        </pc:picChg>
      </pc:sldChg>
      <pc:sldChg chg="delSp mod">
        <pc:chgData name="Jeremy Skog" userId="a89638cc770f275b" providerId="LiveId" clId="{806B3854-CF14-490F-A11C-A743816DC801}" dt="2025-02-27T20:54:40.367" v="22" actId="21"/>
        <pc:sldMkLst>
          <pc:docMk/>
          <pc:sldMk cId="752938571" sldId="266"/>
        </pc:sldMkLst>
        <pc:spChg chg="del">
          <ac:chgData name="Jeremy Skog" userId="a89638cc770f275b" providerId="LiveId" clId="{806B3854-CF14-490F-A11C-A743816DC801}" dt="2025-02-27T20:54:40.367" v="22" actId="21"/>
          <ac:spMkLst>
            <pc:docMk/>
            <pc:sldMk cId="752938571" sldId="266"/>
            <ac:spMk id="3" creationId="{67F5B8E7-445C-539E-FBB2-47966AA8510D}"/>
          </ac:spMkLst>
        </pc:spChg>
      </pc:sldChg>
      <pc:sldChg chg="addSp modSp mod setBg">
        <pc:chgData name="Jeremy Skog" userId="a89638cc770f275b" providerId="LiveId" clId="{806B3854-CF14-490F-A11C-A743816DC801}" dt="2025-02-27T20:55:27.836" v="27" actId="26606"/>
        <pc:sldMkLst>
          <pc:docMk/>
          <pc:sldMk cId="3784180340" sldId="268"/>
        </pc:sldMkLst>
        <pc:spChg chg="mod">
          <ac:chgData name="Jeremy Skog" userId="a89638cc770f275b" providerId="LiveId" clId="{806B3854-CF14-490F-A11C-A743816DC801}" dt="2025-02-27T20:55:27.836" v="27" actId="26606"/>
          <ac:spMkLst>
            <pc:docMk/>
            <pc:sldMk cId="3784180340" sldId="268"/>
            <ac:spMk id="2" creationId="{E299FEE7-DA19-DF7E-C5CB-F4E5956025AD}"/>
          </ac:spMkLst>
        </pc:spChg>
        <pc:spChg chg="mod">
          <ac:chgData name="Jeremy Skog" userId="a89638cc770f275b" providerId="LiveId" clId="{806B3854-CF14-490F-A11C-A743816DC801}" dt="2025-02-27T20:55:27.836" v="27" actId="26606"/>
          <ac:spMkLst>
            <pc:docMk/>
            <pc:sldMk cId="3784180340" sldId="268"/>
            <ac:spMk id="3" creationId="{D804274D-66EF-29E3-7388-3E22A18C6736}"/>
          </ac:spMkLst>
        </pc:spChg>
        <pc:spChg chg="add">
          <ac:chgData name="Jeremy Skog" userId="a89638cc770f275b" providerId="LiveId" clId="{806B3854-CF14-490F-A11C-A743816DC801}" dt="2025-02-27T20:55:27.836" v="27" actId="26606"/>
          <ac:spMkLst>
            <pc:docMk/>
            <pc:sldMk cId="3784180340" sldId="268"/>
            <ac:spMk id="8" creationId="{100EDD19-6802-4EC3-95CE-CFFAB042CFD6}"/>
          </ac:spMkLst>
        </pc:spChg>
        <pc:spChg chg="add">
          <ac:chgData name="Jeremy Skog" userId="a89638cc770f275b" providerId="LiveId" clId="{806B3854-CF14-490F-A11C-A743816DC801}" dt="2025-02-27T20:55:27.836" v="27" actId="26606"/>
          <ac:spMkLst>
            <pc:docMk/>
            <pc:sldMk cId="3784180340" sldId="268"/>
            <ac:spMk id="10" creationId="{DB17E863-922E-4C26-BD64-E8FD41D28661}"/>
          </ac:spMkLst>
        </pc:spChg>
      </pc:sldChg>
      <pc:sldChg chg="addSp modSp mod setBg">
        <pc:chgData name="Jeremy Skog" userId="a89638cc770f275b" providerId="LiveId" clId="{806B3854-CF14-490F-A11C-A743816DC801}" dt="2025-02-27T21:02:04.128" v="64" actId="255"/>
        <pc:sldMkLst>
          <pc:docMk/>
          <pc:sldMk cId="46821497" sldId="269"/>
        </pc:sldMkLst>
        <pc:spChg chg="mod">
          <ac:chgData name="Jeremy Skog" userId="a89638cc770f275b" providerId="LiveId" clId="{806B3854-CF14-490F-A11C-A743816DC801}" dt="2025-02-27T20:55:32.578" v="28" actId="26606"/>
          <ac:spMkLst>
            <pc:docMk/>
            <pc:sldMk cId="46821497" sldId="269"/>
            <ac:spMk id="2" creationId="{D5FF4035-DAE0-80C2-CE36-6F88033A4903}"/>
          </ac:spMkLst>
        </pc:spChg>
        <pc:spChg chg="mod">
          <ac:chgData name="Jeremy Skog" userId="a89638cc770f275b" providerId="LiveId" clId="{806B3854-CF14-490F-A11C-A743816DC801}" dt="2025-02-27T21:02:04.128" v="64" actId="255"/>
          <ac:spMkLst>
            <pc:docMk/>
            <pc:sldMk cId="46821497" sldId="269"/>
            <ac:spMk id="3" creationId="{F49B1027-8573-8D2E-00A9-9A627301CD4C}"/>
          </ac:spMkLst>
        </pc:spChg>
        <pc:spChg chg="add">
          <ac:chgData name="Jeremy Skog" userId="a89638cc770f275b" providerId="LiveId" clId="{806B3854-CF14-490F-A11C-A743816DC801}" dt="2025-02-27T20:55:32.578" v="28" actId="26606"/>
          <ac:spMkLst>
            <pc:docMk/>
            <pc:sldMk cId="46821497" sldId="269"/>
            <ac:spMk id="8" creationId="{777A147A-9ED8-46B4-8660-1B3C2AA880B5}"/>
          </ac:spMkLst>
        </pc:spChg>
        <pc:spChg chg="add">
          <ac:chgData name="Jeremy Skog" userId="a89638cc770f275b" providerId="LiveId" clId="{806B3854-CF14-490F-A11C-A743816DC801}" dt="2025-02-27T20:55:32.578" v="28" actId="26606"/>
          <ac:spMkLst>
            <pc:docMk/>
            <pc:sldMk cId="46821497" sldId="269"/>
            <ac:spMk id="10" creationId="{5D6C15A0-C087-4593-8414-2B4EC1CDC3DE}"/>
          </ac:spMkLst>
        </pc:spChg>
      </pc:sldChg>
      <pc:sldChg chg="addSp modSp mod setBg">
        <pc:chgData name="Jeremy Skog" userId="a89638cc770f275b" providerId="LiveId" clId="{806B3854-CF14-490F-A11C-A743816DC801}" dt="2025-02-27T21:06:43.668" v="236" actId="26606"/>
        <pc:sldMkLst>
          <pc:docMk/>
          <pc:sldMk cId="0" sldId="275"/>
        </pc:sldMkLst>
        <pc:spChg chg="mod">
          <ac:chgData name="Jeremy Skog" userId="a89638cc770f275b" providerId="LiveId" clId="{806B3854-CF14-490F-A11C-A743816DC801}" dt="2025-02-27T21:06:43.668" v="236" actId="26606"/>
          <ac:spMkLst>
            <pc:docMk/>
            <pc:sldMk cId="0" sldId="275"/>
            <ac:spMk id="2" creationId="{00000000-0000-0000-0000-000000000000}"/>
          </ac:spMkLst>
        </pc:spChg>
        <pc:spChg chg="mod">
          <ac:chgData name="Jeremy Skog" userId="a89638cc770f275b" providerId="LiveId" clId="{806B3854-CF14-490F-A11C-A743816DC801}" dt="2025-02-27T21:06:43.668" v="236" actId="26606"/>
          <ac:spMkLst>
            <pc:docMk/>
            <pc:sldMk cId="0" sldId="275"/>
            <ac:spMk id="3" creationId="{00000000-0000-0000-0000-000000000000}"/>
          </ac:spMkLst>
        </pc:spChg>
        <pc:spChg chg="add">
          <ac:chgData name="Jeremy Skog" userId="a89638cc770f275b" providerId="LiveId" clId="{806B3854-CF14-490F-A11C-A743816DC801}" dt="2025-02-27T21:06:43.668" v="236" actId="26606"/>
          <ac:spMkLst>
            <pc:docMk/>
            <pc:sldMk cId="0" sldId="275"/>
            <ac:spMk id="8" creationId="{100EDD19-6802-4EC3-95CE-CFFAB042CFD6}"/>
          </ac:spMkLst>
        </pc:spChg>
        <pc:spChg chg="add">
          <ac:chgData name="Jeremy Skog" userId="a89638cc770f275b" providerId="LiveId" clId="{806B3854-CF14-490F-A11C-A743816DC801}" dt="2025-02-27T21:06:43.668" v="236" actId="26606"/>
          <ac:spMkLst>
            <pc:docMk/>
            <pc:sldMk cId="0" sldId="275"/>
            <ac:spMk id="10" creationId="{DB17E863-922E-4C26-BD64-E8FD41D28661}"/>
          </ac:spMkLst>
        </pc:spChg>
      </pc:sldChg>
      <pc:sldChg chg="addSp modSp mod setBg">
        <pc:chgData name="Jeremy Skog" userId="a89638cc770f275b" providerId="LiveId" clId="{806B3854-CF14-490F-A11C-A743816DC801}" dt="2025-02-27T21:06:46.880" v="237" actId="26606"/>
        <pc:sldMkLst>
          <pc:docMk/>
          <pc:sldMk cId="0" sldId="276"/>
        </pc:sldMkLst>
        <pc:spChg chg="mod">
          <ac:chgData name="Jeremy Skog" userId="a89638cc770f275b" providerId="LiveId" clId="{806B3854-CF14-490F-A11C-A743816DC801}" dt="2025-02-27T21:06:46.880" v="237" actId="26606"/>
          <ac:spMkLst>
            <pc:docMk/>
            <pc:sldMk cId="0" sldId="276"/>
            <ac:spMk id="2" creationId="{00000000-0000-0000-0000-000000000000}"/>
          </ac:spMkLst>
        </pc:spChg>
        <pc:spChg chg="mod">
          <ac:chgData name="Jeremy Skog" userId="a89638cc770f275b" providerId="LiveId" clId="{806B3854-CF14-490F-A11C-A743816DC801}" dt="2025-02-27T21:06:46.880" v="237" actId="26606"/>
          <ac:spMkLst>
            <pc:docMk/>
            <pc:sldMk cId="0" sldId="276"/>
            <ac:spMk id="3" creationId="{00000000-0000-0000-0000-000000000000}"/>
          </ac:spMkLst>
        </pc:spChg>
        <pc:spChg chg="add">
          <ac:chgData name="Jeremy Skog" userId="a89638cc770f275b" providerId="LiveId" clId="{806B3854-CF14-490F-A11C-A743816DC801}" dt="2025-02-27T21:06:46.880" v="237" actId="26606"/>
          <ac:spMkLst>
            <pc:docMk/>
            <pc:sldMk cId="0" sldId="276"/>
            <ac:spMk id="8" creationId="{100EDD19-6802-4EC3-95CE-CFFAB042CFD6}"/>
          </ac:spMkLst>
        </pc:spChg>
        <pc:spChg chg="add">
          <ac:chgData name="Jeremy Skog" userId="a89638cc770f275b" providerId="LiveId" clId="{806B3854-CF14-490F-A11C-A743816DC801}" dt="2025-02-27T21:06:46.880" v="237" actId="26606"/>
          <ac:spMkLst>
            <pc:docMk/>
            <pc:sldMk cId="0" sldId="276"/>
            <ac:spMk id="10" creationId="{DB17E863-922E-4C26-BD64-E8FD41D28661}"/>
          </ac:spMkLst>
        </pc:spChg>
      </pc:sldChg>
      <pc:sldChg chg="addSp modSp mod setBg">
        <pc:chgData name="Jeremy Skog" userId="a89638cc770f275b" providerId="LiveId" clId="{806B3854-CF14-490F-A11C-A743816DC801}" dt="2025-02-27T21:06:49.813" v="238" actId="26606"/>
        <pc:sldMkLst>
          <pc:docMk/>
          <pc:sldMk cId="0" sldId="277"/>
        </pc:sldMkLst>
        <pc:spChg chg="mod">
          <ac:chgData name="Jeremy Skog" userId="a89638cc770f275b" providerId="LiveId" clId="{806B3854-CF14-490F-A11C-A743816DC801}" dt="2025-02-27T21:06:49.813" v="238" actId="26606"/>
          <ac:spMkLst>
            <pc:docMk/>
            <pc:sldMk cId="0" sldId="277"/>
            <ac:spMk id="2" creationId="{00000000-0000-0000-0000-000000000000}"/>
          </ac:spMkLst>
        </pc:spChg>
        <pc:spChg chg="mod">
          <ac:chgData name="Jeremy Skog" userId="a89638cc770f275b" providerId="LiveId" clId="{806B3854-CF14-490F-A11C-A743816DC801}" dt="2025-02-27T21:06:49.813" v="238" actId="26606"/>
          <ac:spMkLst>
            <pc:docMk/>
            <pc:sldMk cId="0" sldId="277"/>
            <ac:spMk id="3" creationId="{00000000-0000-0000-0000-000000000000}"/>
          </ac:spMkLst>
        </pc:spChg>
        <pc:spChg chg="add">
          <ac:chgData name="Jeremy Skog" userId="a89638cc770f275b" providerId="LiveId" clId="{806B3854-CF14-490F-A11C-A743816DC801}" dt="2025-02-27T21:06:49.813" v="238" actId="26606"/>
          <ac:spMkLst>
            <pc:docMk/>
            <pc:sldMk cId="0" sldId="277"/>
            <ac:spMk id="8" creationId="{100EDD19-6802-4EC3-95CE-CFFAB042CFD6}"/>
          </ac:spMkLst>
        </pc:spChg>
        <pc:spChg chg="add">
          <ac:chgData name="Jeremy Skog" userId="a89638cc770f275b" providerId="LiveId" clId="{806B3854-CF14-490F-A11C-A743816DC801}" dt="2025-02-27T21:06:49.813" v="238" actId="26606"/>
          <ac:spMkLst>
            <pc:docMk/>
            <pc:sldMk cId="0" sldId="277"/>
            <ac:spMk id="10" creationId="{DB17E863-922E-4C26-BD64-E8FD41D28661}"/>
          </ac:spMkLst>
        </pc:spChg>
      </pc:sldChg>
      <pc:sldChg chg="addSp modSp mod setBg">
        <pc:chgData name="Jeremy Skog" userId="a89638cc770f275b" providerId="LiveId" clId="{806B3854-CF14-490F-A11C-A743816DC801}" dt="2025-02-27T21:06:56.020" v="239" actId="26606"/>
        <pc:sldMkLst>
          <pc:docMk/>
          <pc:sldMk cId="0" sldId="278"/>
        </pc:sldMkLst>
        <pc:spChg chg="mod">
          <ac:chgData name="Jeremy Skog" userId="a89638cc770f275b" providerId="LiveId" clId="{806B3854-CF14-490F-A11C-A743816DC801}" dt="2025-02-27T21:06:56.020" v="239" actId="26606"/>
          <ac:spMkLst>
            <pc:docMk/>
            <pc:sldMk cId="0" sldId="278"/>
            <ac:spMk id="2" creationId="{00000000-0000-0000-0000-000000000000}"/>
          </ac:spMkLst>
        </pc:spChg>
        <pc:spChg chg="mod">
          <ac:chgData name="Jeremy Skog" userId="a89638cc770f275b" providerId="LiveId" clId="{806B3854-CF14-490F-A11C-A743816DC801}" dt="2025-02-27T21:06:56.020" v="239" actId="26606"/>
          <ac:spMkLst>
            <pc:docMk/>
            <pc:sldMk cId="0" sldId="278"/>
            <ac:spMk id="3" creationId="{00000000-0000-0000-0000-000000000000}"/>
          </ac:spMkLst>
        </pc:spChg>
        <pc:spChg chg="add">
          <ac:chgData name="Jeremy Skog" userId="a89638cc770f275b" providerId="LiveId" clId="{806B3854-CF14-490F-A11C-A743816DC801}" dt="2025-02-27T21:06:56.020" v="239" actId="26606"/>
          <ac:spMkLst>
            <pc:docMk/>
            <pc:sldMk cId="0" sldId="278"/>
            <ac:spMk id="8" creationId="{100EDD19-6802-4EC3-95CE-CFFAB042CFD6}"/>
          </ac:spMkLst>
        </pc:spChg>
        <pc:spChg chg="add">
          <ac:chgData name="Jeremy Skog" userId="a89638cc770f275b" providerId="LiveId" clId="{806B3854-CF14-490F-A11C-A743816DC801}" dt="2025-02-27T21:06:56.020" v="239" actId="26606"/>
          <ac:spMkLst>
            <pc:docMk/>
            <pc:sldMk cId="0" sldId="278"/>
            <ac:spMk id="10" creationId="{DB17E863-922E-4C26-BD64-E8FD41D28661}"/>
          </ac:spMkLst>
        </pc:spChg>
      </pc:sldChg>
      <pc:sldChg chg="addSp modSp mod setBg">
        <pc:chgData name="Jeremy Skog" userId="a89638cc770f275b" providerId="LiveId" clId="{806B3854-CF14-490F-A11C-A743816DC801}" dt="2025-02-27T20:55:23.458" v="26" actId="26606"/>
        <pc:sldMkLst>
          <pc:docMk/>
          <pc:sldMk cId="3755179190" sldId="279"/>
        </pc:sldMkLst>
        <pc:spChg chg="mod">
          <ac:chgData name="Jeremy Skog" userId="a89638cc770f275b" providerId="LiveId" clId="{806B3854-CF14-490F-A11C-A743816DC801}" dt="2025-02-27T20:55:23.458" v="26" actId="26606"/>
          <ac:spMkLst>
            <pc:docMk/>
            <pc:sldMk cId="3755179190" sldId="279"/>
            <ac:spMk id="2" creationId="{F8239A09-BAA7-60D0-1332-61862662242C}"/>
          </ac:spMkLst>
        </pc:spChg>
        <pc:spChg chg="mod">
          <ac:chgData name="Jeremy Skog" userId="a89638cc770f275b" providerId="LiveId" clId="{806B3854-CF14-490F-A11C-A743816DC801}" dt="2025-02-27T20:55:23.458" v="26" actId="26606"/>
          <ac:spMkLst>
            <pc:docMk/>
            <pc:sldMk cId="3755179190" sldId="279"/>
            <ac:spMk id="3" creationId="{F71178AB-344F-AEE0-3CD0-AC28642D97BC}"/>
          </ac:spMkLst>
        </pc:spChg>
        <pc:spChg chg="add">
          <ac:chgData name="Jeremy Skog" userId="a89638cc770f275b" providerId="LiveId" clId="{806B3854-CF14-490F-A11C-A743816DC801}" dt="2025-02-27T20:55:23.458" v="26" actId="26606"/>
          <ac:spMkLst>
            <pc:docMk/>
            <pc:sldMk cId="3755179190" sldId="279"/>
            <ac:spMk id="8" creationId="{100EDD19-6802-4EC3-95CE-CFFAB042CFD6}"/>
          </ac:spMkLst>
        </pc:spChg>
        <pc:spChg chg="add">
          <ac:chgData name="Jeremy Skog" userId="a89638cc770f275b" providerId="LiveId" clId="{806B3854-CF14-490F-A11C-A743816DC801}" dt="2025-02-27T20:55:23.458" v="26" actId="26606"/>
          <ac:spMkLst>
            <pc:docMk/>
            <pc:sldMk cId="3755179190" sldId="279"/>
            <ac:spMk id="10" creationId="{DB17E863-922E-4C26-BD64-E8FD41D28661}"/>
          </ac:spMkLst>
        </pc:spChg>
      </pc:sldChg>
      <pc:sldChg chg="addSp modSp mod ord setBg">
        <pc:chgData name="Jeremy Skog" userId="a89638cc770f275b" providerId="LiveId" clId="{806B3854-CF14-490F-A11C-A743816DC801}" dt="2025-02-27T20:53:00.592" v="15" actId="26606"/>
        <pc:sldMkLst>
          <pc:docMk/>
          <pc:sldMk cId="1185707164" sldId="280"/>
        </pc:sldMkLst>
        <pc:spChg chg="mod">
          <ac:chgData name="Jeremy Skog" userId="a89638cc770f275b" providerId="LiveId" clId="{806B3854-CF14-490F-A11C-A743816DC801}" dt="2025-02-27T20:53:00.592" v="15" actId="26606"/>
          <ac:spMkLst>
            <pc:docMk/>
            <pc:sldMk cId="1185707164" sldId="280"/>
            <ac:spMk id="2" creationId="{D5FF4035-DAE0-80C2-CE36-6F88033A4903}"/>
          </ac:spMkLst>
        </pc:spChg>
        <pc:spChg chg="mod">
          <ac:chgData name="Jeremy Skog" userId="a89638cc770f275b" providerId="LiveId" clId="{806B3854-CF14-490F-A11C-A743816DC801}" dt="2025-02-27T20:53:00.592" v="15" actId="26606"/>
          <ac:spMkLst>
            <pc:docMk/>
            <pc:sldMk cId="1185707164" sldId="280"/>
            <ac:spMk id="3" creationId="{F49B1027-8573-8D2E-00A9-9A627301CD4C}"/>
          </ac:spMkLst>
        </pc:spChg>
        <pc:spChg chg="add">
          <ac:chgData name="Jeremy Skog" userId="a89638cc770f275b" providerId="LiveId" clId="{806B3854-CF14-490F-A11C-A743816DC801}" dt="2025-02-27T20:53:00.592" v="15" actId="26606"/>
          <ac:spMkLst>
            <pc:docMk/>
            <pc:sldMk cId="1185707164" sldId="280"/>
            <ac:spMk id="8" creationId="{100EDD19-6802-4EC3-95CE-CFFAB042CFD6}"/>
          </ac:spMkLst>
        </pc:spChg>
        <pc:spChg chg="add">
          <ac:chgData name="Jeremy Skog" userId="a89638cc770f275b" providerId="LiveId" clId="{806B3854-CF14-490F-A11C-A743816DC801}" dt="2025-02-27T20:53:00.592" v="15" actId="26606"/>
          <ac:spMkLst>
            <pc:docMk/>
            <pc:sldMk cId="1185707164" sldId="280"/>
            <ac:spMk id="10" creationId="{DB17E863-922E-4C26-BD64-E8FD41D28661}"/>
          </ac:spMkLst>
        </pc:spChg>
      </pc:sldChg>
      <pc:sldChg chg="addSp modSp mod ord setBg">
        <pc:chgData name="Jeremy Skog" userId="a89638cc770f275b" providerId="LiveId" clId="{806B3854-CF14-490F-A11C-A743816DC801}" dt="2025-02-27T20:53:09.091" v="16" actId="26606"/>
        <pc:sldMkLst>
          <pc:docMk/>
          <pc:sldMk cId="3426173346" sldId="281"/>
        </pc:sldMkLst>
        <pc:spChg chg="mod">
          <ac:chgData name="Jeremy Skog" userId="a89638cc770f275b" providerId="LiveId" clId="{806B3854-CF14-490F-A11C-A743816DC801}" dt="2025-02-27T20:53:09.091" v="16" actId="26606"/>
          <ac:spMkLst>
            <pc:docMk/>
            <pc:sldMk cId="3426173346" sldId="281"/>
            <ac:spMk id="2" creationId="{000F22FB-6D40-DAB8-C34B-DC3DDDA66F45}"/>
          </ac:spMkLst>
        </pc:spChg>
        <pc:spChg chg="mod">
          <ac:chgData name="Jeremy Skog" userId="a89638cc770f275b" providerId="LiveId" clId="{806B3854-CF14-490F-A11C-A743816DC801}" dt="2025-02-27T20:53:09.091" v="16" actId="26606"/>
          <ac:spMkLst>
            <pc:docMk/>
            <pc:sldMk cId="3426173346" sldId="281"/>
            <ac:spMk id="3" creationId="{3640E8AF-1717-D673-BCE2-1D75FD14F6E5}"/>
          </ac:spMkLst>
        </pc:spChg>
        <pc:spChg chg="add">
          <ac:chgData name="Jeremy Skog" userId="a89638cc770f275b" providerId="LiveId" clId="{806B3854-CF14-490F-A11C-A743816DC801}" dt="2025-02-27T20:53:09.091" v="16" actId="26606"/>
          <ac:spMkLst>
            <pc:docMk/>
            <pc:sldMk cId="3426173346" sldId="281"/>
            <ac:spMk id="10" creationId="{F94AA2BD-2E3F-4B1D-8127-5744B8115311}"/>
          </ac:spMkLst>
        </pc:spChg>
        <pc:spChg chg="add">
          <ac:chgData name="Jeremy Skog" userId="a89638cc770f275b" providerId="LiveId" clId="{806B3854-CF14-490F-A11C-A743816DC801}" dt="2025-02-27T20:53:09.091" v="16" actId="26606"/>
          <ac:spMkLst>
            <pc:docMk/>
            <pc:sldMk cId="3426173346" sldId="281"/>
            <ac:spMk id="12" creationId="{4BD02261-2DC8-4AA8-9E16-7751AE892445}"/>
          </ac:spMkLst>
        </pc:spChg>
        <pc:spChg chg="add">
          <ac:chgData name="Jeremy Skog" userId="a89638cc770f275b" providerId="LiveId" clId="{806B3854-CF14-490F-A11C-A743816DC801}" dt="2025-02-27T20:53:09.091" v="16" actId="26606"/>
          <ac:spMkLst>
            <pc:docMk/>
            <pc:sldMk cId="3426173346" sldId="281"/>
            <ac:spMk id="14" creationId="{3D752CF2-2291-40B5-B462-C17B174C10BC}"/>
          </ac:spMkLst>
        </pc:spChg>
        <pc:picChg chg="mod">
          <ac:chgData name="Jeremy Skog" userId="a89638cc770f275b" providerId="LiveId" clId="{806B3854-CF14-490F-A11C-A743816DC801}" dt="2025-02-27T20:53:09.091" v="16" actId="26606"/>
          <ac:picMkLst>
            <pc:docMk/>
            <pc:sldMk cId="3426173346" sldId="281"/>
            <ac:picMk id="5" creationId="{00E7FF24-BB90-1C38-366E-8790B74801A1}"/>
          </ac:picMkLst>
        </pc:picChg>
      </pc:sldChg>
      <pc:sldChg chg="ord">
        <pc:chgData name="Jeremy Skog" userId="a89638cc770f275b" providerId="LiveId" clId="{806B3854-CF14-490F-A11C-A743816DC801}" dt="2025-02-27T20:20:13.141" v="10"/>
        <pc:sldMkLst>
          <pc:docMk/>
          <pc:sldMk cId="2369230186" sldId="282"/>
        </pc:sldMkLst>
      </pc:sldChg>
      <pc:sldChg chg="addSp delSp modSp new mod setBg">
        <pc:chgData name="Jeremy Skog" userId="a89638cc770f275b" providerId="LiveId" clId="{806B3854-CF14-490F-A11C-A743816DC801}" dt="2025-02-27T21:09:20.649" v="557" actId="26606"/>
        <pc:sldMkLst>
          <pc:docMk/>
          <pc:sldMk cId="2878783598" sldId="283"/>
        </pc:sldMkLst>
        <pc:spChg chg="mod">
          <ac:chgData name="Jeremy Skog" userId="a89638cc770f275b" providerId="LiveId" clId="{806B3854-CF14-490F-A11C-A743816DC801}" dt="2025-02-27T21:09:20.649" v="557" actId="26606"/>
          <ac:spMkLst>
            <pc:docMk/>
            <pc:sldMk cId="2878783598" sldId="283"/>
            <ac:spMk id="2" creationId="{983E02CB-36D3-6B20-588F-ECED41FE9C98}"/>
          </ac:spMkLst>
        </pc:spChg>
        <pc:spChg chg="mod">
          <ac:chgData name="Jeremy Skog" userId="a89638cc770f275b" providerId="LiveId" clId="{806B3854-CF14-490F-A11C-A743816DC801}" dt="2025-02-27T21:09:20.649" v="557" actId="26606"/>
          <ac:spMkLst>
            <pc:docMk/>
            <pc:sldMk cId="2878783598" sldId="283"/>
            <ac:spMk id="3" creationId="{13805115-F51C-AF4A-2FEC-4140144E98C3}"/>
          </ac:spMkLst>
        </pc:spChg>
        <pc:spChg chg="add del">
          <ac:chgData name="Jeremy Skog" userId="a89638cc770f275b" providerId="LiveId" clId="{806B3854-CF14-490F-A11C-A743816DC801}" dt="2025-02-27T21:09:20.638" v="556" actId="26606"/>
          <ac:spMkLst>
            <pc:docMk/>
            <pc:sldMk cId="2878783598" sldId="283"/>
            <ac:spMk id="8" creationId="{1BB867FF-FC45-48F7-8104-F89BE54909F1}"/>
          </ac:spMkLst>
        </pc:spChg>
        <pc:spChg chg="add del">
          <ac:chgData name="Jeremy Skog" userId="a89638cc770f275b" providerId="LiveId" clId="{806B3854-CF14-490F-A11C-A743816DC801}" dt="2025-02-27T21:09:20.638" v="556" actId="26606"/>
          <ac:spMkLst>
            <pc:docMk/>
            <pc:sldMk cId="2878783598" sldId="283"/>
            <ac:spMk id="10" creationId="{8BB56887-D0D5-4F0C-9E19-7247EB83C8B7}"/>
          </ac:spMkLst>
        </pc:spChg>
        <pc:spChg chg="add del">
          <ac:chgData name="Jeremy Skog" userId="a89638cc770f275b" providerId="LiveId" clId="{806B3854-CF14-490F-A11C-A743816DC801}" dt="2025-02-27T21:09:20.638" v="556" actId="26606"/>
          <ac:spMkLst>
            <pc:docMk/>
            <pc:sldMk cId="2878783598" sldId="283"/>
            <ac:spMk id="12" creationId="{081E4A58-353D-44AE-B2FC-2A74E2E400F7}"/>
          </ac:spMkLst>
        </pc:spChg>
        <pc:spChg chg="add">
          <ac:chgData name="Jeremy Skog" userId="a89638cc770f275b" providerId="LiveId" clId="{806B3854-CF14-490F-A11C-A743816DC801}" dt="2025-02-27T21:09:20.649" v="557" actId="26606"/>
          <ac:spMkLst>
            <pc:docMk/>
            <pc:sldMk cId="2878783598" sldId="283"/>
            <ac:spMk id="14" creationId="{100EDD19-6802-4EC3-95CE-CFFAB042CFD6}"/>
          </ac:spMkLst>
        </pc:spChg>
        <pc:spChg chg="add">
          <ac:chgData name="Jeremy Skog" userId="a89638cc770f275b" providerId="LiveId" clId="{806B3854-CF14-490F-A11C-A743816DC801}" dt="2025-02-27T21:09:20.649" v="557" actId="26606"/>
          <ac:spMkLst>
            <pc:docMk/>
            <pc:sldMk cId="2878783598" sldId="283"/>
            <ac:spMk id="15" creationId="{DB17E863-922E-4C26-BD64-E8FD41D28661}"/>
          </ac:spMkLst>
        </pc:spChg>
      </pc:sldChg>
      <pc:sldChg chg="addSp delSp modSp new mod setBg">
        <pc:chgData name="Jeremy Skog" userId="a89638cc770f275b" providerId="LiveId" clId="{806B3854-CF14-490F-A11C-A743816DC801}" dt="2025-02-27T21:13:43.835" v="669" actId="26606"/>
        <pc:sldMkLst>
          <pc:docMk/>
          <pc:sldMk cId="876141986" sldId="284"/>
        </pc:sldMkLst>
        <pc:spChg chg="mod">
          <ac:chgData name="Jeremy Skog" userId="a89638cc770f275b" providerId="LiveId" clId="{806B3854-CF14-490F-A11C-A743816DC801}" dt="2025-02-27T21:13:43.835" v="669" actId="26606"/>
          <ac:spMkLst>
            <pc:docMk/>
            <pc:sldMk cId="876141986" sldId="284"/>
            <ac:spMk id="2" creationId="{4C222AC2-769E-7074-F892-96DF985497BC}"/>
          </ac:spMkLst>
        </pc:spChg>
        <pc:spChg chg="add del mod">
          <ac:chgData name="Jeremy Skog" userId="a89638cc770f275b" providerId="LiveId" clId="{806B3854-CF14-490F-A11C-A743816DC801}" dt="2025-02-27T21:13:43.835" v="669" actId="26606"/>
          <ac:spMkLst>
            <pc:docMk/>
            <pc:sldMk cId="876141986" sldId="284"/>
            <ac:spMk id="3" creationId="{B20F7566-450D-93A9-E535-2CC8BE6BC7DB}"/>
          </ac:spMkLst>
        </pc:spChg>
        <pc:spChg chg="add del">
          <ac:chgData name="Jeremy Skog" userId="a89638cc770f275b" providerId="LiveId" clId="{806B3854-CF14-490F-A11C-A743816DC801}" dt="2025-02-27T21:13:43.811" v="668" actId="26606"/>
          <ac:spMkLst>
            <pc:docMk/>
            <pc:sldMk cId="876141986" sldId="284"/>
            <ac:spMk id="9" creationId="{7517A47C-B2E5-4B79-8061-D74B1311AF6E}"/>
          </ac:spMkLst>
        </pc:spChg>
        <pc:spChg chg="add del">
          <ac:chgData name="Jeremy Skog" userId="a89638cc770f275b" providerId="LiveId" clId="{806B3854-CF14-490F-A11C-A743816DC801}" dt="2025-02-27T21:13:43.811" v="668" actId="26606"/>
          <ac:spMkLst>
            <pc:docMk/>
            <pc:sldMk cId="876141986" sldId="284"/>
            <ac:spMk id="11" creationId="{C505E780-2083-4CB5-A42A-5E0E2908ECC3}"/>
          </ac:spMkLst>
        </pc:spChg>
        <pc:spChg chg="add del">
          <ac:chgData name="Jeremy Skog" userId="a89638cc770f275b" providerId="LiveId" clId="{806B3854-CF14-490F-A11C-A743816DC801}" dt="2025-02-27T21:13:43.811" v="668" actId="26606"/>
          <ac:spMkLst>
            <pc:docMk/>
            <pc:sldMk cId="876141986" sldId="284"/>
            <ac:spMk id="13" creationId="{D2C0AE1C-0118-41AE-8A10-7CDCBF10E96F}"/>
          </ac:spMkLst>
        </pc:spChg>
        <pc:spChg chg="add del">
          <ac:chgData name="Jeremy Skog" userId="a89638cc770f275b" providerId="LiveId" clId="{806B3854-CF14-490F-A11C-A743816DC801}" dt="2025-02-27T21:13:43.811" v="668" actId="26606"/>
          <ac:spMkLst>
            <pc:docMk/>
            <pc:sldMk cId="876141986" sldId="284"/>
            <ac:spMk id="15" creationId="{463EEC44-1BA3-44ED-81FC-A644B04B2A44}"/>
          </ac:spMkLst>
        </pc:spChg>
        <pc:spChg chg="add">
          <ac:chgData name="Jeremy Skog" userId="a89638cc770f275b" providerId="LiveId" clId="{806B3854-CF14-490F-A11C-A743816DC801}" dt="2025-02-27T21:13:43.835" v="669" actId="26606"/>
          <ac:spMkLst>
            <pc:docMk/>
            <pc:sldMk cId="876141986" sldId="284"/>
            <ac:spMk id="17" creationId="{7517A47C-B2E5-4B79-8061-D74B1311AF6E}"/>
          </ac:spMkLst>
        </pc:spChg>
        <pc:spChg chg="add">
          <ac:chgData name="Jeremy Skog" userId="a89638cc770f275b" providerId="LiveId" clId="{806B3854-CF14-490F-A11C-A743816DC801}" dt="2025-02-27T21:13:43.835" v="669" actId="26606"/>
          <ac:spMkLst>
            <pc:docMk/>
            <pc:sldMk cId="876141986" sldId="284"/>
            <ac:spMk id="18" creationId="{C505E780-2083-4CB5-A42A-5E0E2908ECC3}"/>
          </ac:spMkLst>
        </pc:spChg>
        <pc:spChg chg="add">
          <ac:chgData name="Jeremy Skog" userId="a89638cc770f275b" providerId="LiveId" clId="{806B3854-CF14-490F-A11C-A743816DC801}" dt="2025-02-27T21:13:43.835" v="669" actId="26606"/>
          <ac:spMkLst>
            <pc:docMk/>
            <pc:sldMk cId="876141986" sldId="284"/>
            <ac:spMk id="19" creationId="{D2C0AE1C-0118-41AE-8A10-7CDCBF10E96F}"/>
          </ac:spMkLst>
        </pc:spChg>
        <pc:spChg chg="add">
          <ac:chgData name="Jeremy Skog" userId="a89638cc770f275b" providerId="LiveId" clId="{806B3854-CF14-490F-A11C-A743816DC801}" dt="2025-02-27T21:13:43.835" v="669" actId="26606"/>
          <ac:spMkLst>
            <pc:docMk/>
            <pc:sldMk cId="876141986" sldId="284"/>
            <ac:spMk id="20" creationId="{463EEC44-1BA3-44ED-81FC-A644B04B2A44}"/>
          </ac:spMkLst>
        </pc:spChg>
        <pc:graphicFrameChg chg="add del">
          <ac:chgData name="Jeremy Skog" userId="a89638cc770f275b" providerId="LiveId" clId="{806B3854-CF14-490F-A11C-A743816DC801}" dt="2025-02-27T21:13:43.811" v="668" actId="26606"/>
          <ac:graphicFrameMkLst>
            <pc:docMk/>
            <pc:sldMk cId="876141986" sldId="284"/>
            <ac:graphicFrameMk id="5" creationId="{9A47A4B0-EC7D-F7F1-618D-CE4F1153685D}"/>
          </ac:graphicFrameMkLst>
        </pc:graphicFrameChg>
        <pc:graphicFrameChg chg="add">
          <ac:chgData name="Jeremy Skog" userId="a89638cc770f275b" providerId="LiveId" clId="{806B3854-CF14-490F-A11C-A743816DC801}" dt="2025-02-27T21:13:43.835" v="669" actId="26606"/>
          <ac:graphicFrameMkLst>
            <pc:docMk/>
            <pc:sldMk cId="876141986" sldId="284"/>
            <ac:graphicFrameMk id="21" creationId="{646E3148-5736-684E-4C78-1AA2E692AA2A}"/>
          </ac:graphicFrameMkLst>
        </pc:graphicFrameChg>
      </pc:sldChg>
      <pc:sldChg chg="addSp modSp new mod setBg">
        <pc:chgData name="Jeremy Skog" userId="a89638cc770f275b" providerId="LiveId" clId="{806B3854-CF14-490F-A11C-A743816DC801}" dt="2025-02-27T21:06:32.468" v="235" actId="404"/>
        <pc:sldMkLst>
          <pc:docMk/>
          <pc:sldMk cId="215581521" sldId="285"/>
        </pc:sldMkLst>
        <pc:spChg chg="mod">
          <ac:chgData name="Jeremy Skog" userId="a89638cc770f275b" providerId="LiveId" clId="{806B3854-CF14-490F-A11C-A743816DC801}" dt="2025-02-27T21:06:08.523" v="227" actId="26606"/>
          <ac:spMkLst>
            <pc:docMk/>
            <pc:sldMk cId="215581521" sldId="285"/>
            <ac:spMk id="2" creationId="{6241BF71-DA38-9511-4D0C-7B5B41DB71E5}"/>
          </ac:spMkLst>
        </pc:spChg>
        <pc:spChg chg="mod">
          <ac:chgData name="Jeremy Skog" userId="a89638cc770f275b" providerId="LiveId" clId="{806B3854-CF14-490F-A11C-A743816DC801}" dt="2025-02-27T21:06:32.468" v="235" actId="404"/>
          <ac:spMkLst>
            <pc:docMk/>
            <pc:sldMk cId="215581521" sldId="285"/>
            <ac:spMk id="3" creationId="{71C1FF95-BC4E-5D9A-47B9-70426D946C13}"/>
          </ac:spMkLst>
        </pc:spChg>
        <pc:spChg chg="add">
          <ac:chgData name="Jeremy Skog" userId="a89638cc770f275b" providerId="LiveId" clId="{806B3854-CF14-490F-A11C-A743816DC801}" dt="2025-02-27T21:06:08.523" v="227" actId="26606"/>
          <ac:spMkLst>
            <pc:docMk/>
            <pc:sldMk cId="215581521" sldId="285"/>
            <ac:spMk id="8" creationId="{100EDD19-6802-4EC3-95CE-CFFAB042CFD6}"/>
          </ac:spMkLst>
        </pc:spChg>
        <pc:spChg chg="add">
          <ac:chgData name="Jeremy Skog" userId="a89638cc770f275b" providerId="LiveId" clId="{806B3854-CF14-490F-A11C-A743816DC801}" dt="2025-02-27T21:06:08.523" v="227" actId="26606"/>
          <ac:spMkLst>
            <pc:docMk/>
            <pc:sldMk cId="215581521" sldId="285"/>
            <ac:spMk id="10" creationId="{DB17E863-922E-4C26-BD64-E8FD41D28661}"/>
          </ac:spMkLst>
        </pc:spChg>
      </pc:sldChg>
      <pc:sldChg chg="addSp delSp modSp new mod setBg">
        <pc:chgData name="Jeremy Skog" userId="a89638cc770f275b" providerId="LiveId" clId="{806B3854-CF14-490F-A11C-A743816DC801}" dt="2025-02-27T21:14:06.933" v="670" actId="26606"/>
        <pc:sldMkLst>
          <pc:docMk/>
          <pc:sldMk cId="1605638655" sldId="286"/>
        </pc:sldMkLst>
        <pc:spChg chg="mod">
          <ac:chgData name="Jeremy Skog" userId="a89638cc770f275b" providerId="LiveId" clId="{806B3854-CF14-490F-A11C-A743816DC801}" dt="2025-02-27T21:14:06.933" v="670" actId="26606"/>
          <ac:spMkLst>
            <pc:docMk/>
            <pc:sldMk cId="1605638655" sldId="286"/>
            <ac:spMk id="2" creationId="{33807E2F-2405-92DA-35E7-7B9E4CE97541}"/>
          </ac:spMkLst>
        </pc:spChg>
        <pc:spChg chg="del mod">
          <ac:chgData name="Jeremy Skog" userId="a89638cc770f275b" providerId="LiveId" clId="{806B3854-CF14-490F-A11C-A743816DC801}" dt="2025-02-27T21:14:06.933" v="670" actId="26606"/>
          <ac:spMkLst>
            <pc:docMk/>
            <pc:sldMk cId="1605638655" sldId="286"/>
            <ac:spMk id="3" creationId="{3DCDB672-C9B0-3498-4807-A142D837792D}"/>
          </ac:spMkLst>
        </pc:spChg>
        <pc:spChg chg="add">
          <ac:chgData name="Jeremy Skog" userId="a89638cc770f275b" providerId="LiveId" clId="{806B3854-CF14-490F-A11C-A743816DC801}" dt="2025-02-27T21:14:06.933" v="670" actId="26606"/>
          <ac:spMkLst>
            <pc:docMk/>
            <pc:sldMk cId="1605638655" sldId="286"/>
            <ac:spMk id="9" creationId="{BACC6370-2D7E-4714-9D71-7542949D7D5D}"/>
          </ac:spMkLst>
        </pc:spChg>
        <pc:spChg chg="add">
          <ac:chgData name="Jeremy Skog" userId="a89638cc770f275b" providerId="LiveId" clId="{806B3854-CF14-490F-A11C-A743816DC801}" dt="2025-02-27T21:14:06.933" v="670" actId="26606"/>
          <ac:spMkLst>
            <pc:docMk/>
            <pc:sldMk cId="1605638655" sldId="286"/>
            <ac:spMk id="11" creationId="{F68B3F68-107C-434F-AA38-110D5EA91B85}"/>
          </ac:spMkLst>
        </pc:spChg>
        <pc:spChg chg="add">
          <ac:chgData name="Jeremy Skog" userId="a89638cc770f275b" providerId="LiveId" clId="{806B3854-CF14-490F-A11C-A743816DC801}" dt="2025-02-27T21:14:06.933" v="670" actId="26606"/>
          <ac:spMkLst>
            <pc:docMk/>
            <pc:sldMk cId="1605638655" sldId="286"/>
            <ac:spMk id="13" creationId="{AAD0DBB9-1A4B-4391-81D4-CB19F9AB918A}"/>
          </ac:spMkLst>
        </pc:spChg>
        <pc:spChg chg="add">
          <ac:chgData name="Jeremy Skog" userId="a89638cc770f275b" providerId="LiveId" clId="{806B3854-CF14-490F-A11C-A743816DC801}" dt="2025-02-27T21:14:06.933" v="670" actId="26606"/>
          <ac:spMkLst>
            <pc:docMk/>
            <pc:sldMk cId="1605638655" sldId="286"/>
            <ac:spMk id="15" creationId="{063BBA22-50EA-4C4D-BE05-F1CE4E63AA56}"/>
          </ac:spMkLst>
        </pc:spChg>
        <pc:graphicFrameChg chg="add">
          <ac:chgData name="Jeremy Skog" userId="a89638cc770f275b" providerId="LiveId" clId="{806B3854-CF14-490F-A11C-A743816DC801}" dt="2025-02-27T21:14:06.933" v="670" actId="26606"/>
          <ac:graphicFrameMkLst>
            <pc:docMk/>
            <pc:sldMk cId="1605638655" sldId="286"/>
            <ac:graphicFrameMk id="5" creationId="{A9793549-F04B-062A-57FA-0975D4FFF97E}"/>
          </ac:graphicFrameMkLst>
        </pc:graphicFrameChg>
      </pc:sldChg>
      <pc:sldChg chg="addSp delSp modSp new mod setBg">
        <pc:chgData name="Jeremy Skog" userId="a89638cc770f275b" providerId="LiveId" clId="{806B3854-CF14-490F-A11C-A743816DC801}" dt="2025-02-27T21:13:27.837" v="666" actId="26606"/>
        <pc:sldMkLst>
          <pc:docMk/>
          <pc:sldMk cId="1810637619" sldId="287"/>
        </pc:sldMkLst>
        <pc:spChg chg="mod">
          <ac:chgData name="Jeremy Skog" userId="a89638cc770f275b" providerId="LiveId" clId="{806B3854-CF14-490F-A11C-A743816DC801}" dt="2025-02-27T21:13:27.837" v="666" actId="26606"/>
          <ac:spMkLst>
            <pc:docMk/>
            <pc:sldMk cId="1810637619" sldId="287"/>
            <ac:spMk id="2" creationId="{B31F1B52-289A-A5D6-2261-F995F3BB2FA2}"/>
          </ac:spMkLst>
        </pc:spChg>
        <pc:spChg chg="add del mod">
          <ac:chgData name="Jeremy Skog" userId="a89638cc770f275b" providerId="LiveId" clId="{806B3854-CF14-490F-A11C-A743816DC801}" dt="2025-02-27T21:13:27.837" v="666" actId="26606"/>
          <ac:spMkLst>
            <pc:docMk/>
            <pc:sldMk cId="1810637619" sldId="287"/>
            <ac:spMk id="3" creationId="{E5FE87CD-C783-A054-1DC7-61CED0BFA6D4}"/>
          </ac:spMkLst>
        </pc:spChg>
        <pc:spChg chg="add">
          <ac:chgData name="Jeremy Skog" userId="a89638cc770f275b" providerId="LiveId" clId="{806B3854-CF14-490F-A11C-A743816DC801}" dt="2025-02-27T21:13:27.837" v="666" actId="26606"/>
          <ac:spMkLst>
            <pc:docMk/>
            <pc:sldMk cId="1810637619" sldId="287"/>
            <ac:spMk id="9" creationId="{7517A47C-B2E5-4B79-8061-D74B1311AF6E}"/>
          </ac:spMkLst>
        </pc:spChg>
        <pc:spChg chg="add del">
          <ac:chgData name="Jeremy Skog" userId="a89638cc770f275b" providerId="LiveId" clId="{806B3854-CF14-490F-A11C-A743816DC801}" dt="2025-02-27T21:13:27.793" v="665" actId="26606"/>
          <ac:spMkLst>
            <pc:docMk/>
            <pc:sldMk cId="1810637619" sldId="287"/>
            <ac:spMk id="10" creationId="{B50AB553-2A96-4A92-96F2-93548E096954}"/>
          </ac:spMkLst>
        </pc:spChg>
        <pc:spChg chg="add">
          <ac:chgData name="Jeremy Skog" userId="a89638cc770f275b" providerId="LiveId" clId="{806B3854-CF14-490F-A11C-A743816DC801}" dt="2025-02-27T21:13:27.837" v="666" actId="26606"/>
          <ac:spMkLst>
            <pc:docMk/>
            <pc:sldMk cId="1810637619" sldId="287"/>
            <ac:spMk id="11" creationId="{C505E780-2083-4CB5-A42A-5E0E2908ECC3}"/>
          </ac:spMkLst>
        </pc:spChg>
        <pc:spChg chg="add">
          <ac:chgData name="Jeremy Skog" userId="a89638cc770f275b" providerId="LiveId" clId="{806B3854-CF14-490F-A11C-A743816DC801}" dt="2025-02-27T21:13:27.837" v="666" actId="26606"/>
          <ac:spMkLst>
            <pc:docMk/>
            <pc:sldMk cId="1810637619" sldId="287"/>
            <ac:spMk id="13" creationId="{D2C0AE1C-0118-41AE-8A10-7CDCBF10E96F}"/>
          </ac:spMkLst>
        </pc:spChg>
        <pc:spChg chg="add">
          <ac:chgData name="Jeremy Skog" userId="a89638cc770f275b" providerId="LiveId" clId="{806B3854-CF14-490F-A11C-A743816DC801}" dt="2025-02-27T21:13:27.837" v="666" actId="26606"/>
          <ac:spMkLst>
            <pc:docMk/>
            <pc:sldMk cId="1810637619" sldId="287"/>
            <ac:spMk id="15" creationId="{463EEC44-1BA3-44ED-81FC-A644B04B2A44}"/>
          </ac:spMkLst>
        </pc:spChg>
        <pc:graphicFrameChg chg="add del">
          <ac:chgData name="Jeremy Skog" userId="a89638cc770f275b" providerId="LiveId" clId="{806B3854-CF14-490F-A11C-A743816DC801}" dt="2025-02-27T21:13:27.793" v="665" actId="26606"/>
          <ac:graphicFrameMkLst>
            <pc:docMk/>
            <pc:sldMk cId="1810637619" sldId="287"/>
            <ac:graphicFrameMk id="5" creationId="{B1074C35-8AFA-2B29-7C87-1C642CE96BCC}"/>
          </ac:graphicFrameMkLst>
        </pc:graphicFrameChg>
        <pc:graphicFrameChg chg="add">
          <ac:chgData name="Jeremy Skog" userId="a89638cc770f275b" providerId="LiveId" clId="{806B3854-CF14-490F-A11C-A743816DC801}" dt="2025-02-27T21:13:27.837" v="666" actId="26606"/>
          <ac:graphicFrameMkLst>
            <pc:docMk/>
            <pc:sldMk cId="1810637619" sldId="287"/>
            <ac:graphicFrameMk id="12" creationId="{1635B9B6-8373-B6E1-EE71-CCE2276268AD}"/>
          </ac:graphicFrameMkLst>
        </pc:graphicFrameChg>
        <pc:picChg chg="add del">
          <ac:chgData name="Jeremy Skog" userId="a89638cc770f275b" providerId="LiveId" clId="{806B3854-CF14-490F-A11C-A743816DC801}" dt="2025-02-27T21:13:27.793" v="665" actId="26606"/>
          <ac:picMkLst>
            <pc:docMk/>
            <pc:sldMk cId="1810637619" sldId="287"/>
            <ac:picMk id="6" creationId="{24674431-BBF4-5C08-4A01-53C8AAB3170E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41DB1B-8D6E-4AE5-9849-D2E23815355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78192DC-DC6C-471E-8023-9C0BB5A05283}">
      <dgm:prSet/>
      <dgm:spPr/>
      <dgm:t>
        <a:bodyPr/>
        <a:lstStyle/>
        <a:p>
          <a:pPr>
            <a:defRPr b="1"/>
          </a:pPr>
          <a:r>
            <a:rPr lang="en-US"/>
            <a:t>Governance: </a:t>
          </a:r>
        </a:p>
      </dgm:t>
    </dgm:pt>
    <dgm:pt modelId="{83F442AA-4F7C-4338-A334-F62F08E1DFBC}" type="parTrans" cxnId="{B87BDD4A-AB4C-4C96-B7FA-26D9A5096A47}">
      <dgm:prSet/>
      <dgm:spPr/>
      <dgm:t>
        <a:bodyPr/>
        <a:lstStyle/>
        <a:p>
          <a:endParaRPr lang="en-US"/>
        </a:p>
      </dgm:t>
    </dgm:pt>
    <dgm:pt modelId="{5121E2EC-182F-4D26-9C6A-EF9E0F0C7F7D}" type="sibTrans" cxnId="{B87BDD4A-AB4C-4C96-B7FA-26D9A5096A47}">
      <dgm:prSet/>
      <dgm:spPr/>
      <dgm:t>
        <a:bodyPr/>
        <a:lstStyle/>
        <a:p>
          <a:endParaRPr lang="en-US"/>
        </a:p>
      </dgm:t>
    </dgm:pt>
    <dgm:pt modelId="{31AE420C-8105-4533-9ACD-CCEF93F15DB0}">
      <dgm:prSet/>
      <dgm:spPr/>
      <dgm:t>
        <a:bodyPr/>
        <a:lstStyle/>
        <a:p>
          <a:r>
            <a:rPr lang="en-US"/>
            <a:t>Establish clear policies for data access, quality, and compliance.</a:t>
          </a:r>
        </a:p>
      </dgm:t>
    </dgm:pt>
    <dgm:pt modelId="{97284073-7296-4412-BB4C-28A38CFD6E22}" type="parTrans" cxnId="{11C1CF1F-BEC7-4D98-94F7-05015CCC87A0}">
      <dgm:prSet/>
      <dgm:spPr/>
      <dgm:t>
        <a:bodyPr/>
        <a:lstStyle/>
        <a:p>
          <a:endParaRPr lang="en-US"/>
        </a:p>
      </dgm:t>
    </dgm:pt>
    <dgm:pt modelId="{0A9E7B68-2EE1-4A3B-A2B6-80833E7FD3C7}" type="sibTrans" cxnId="{11C1CF1F-BEC7-4D98-94F7-05015CCC87A0}">
      <dgm:prSet/>
      <dgm:spPr/>
      <dgm:t>
        <a:bodyPr/>
        <a:lstStyle/>
        <a:p>
          <a:endParaRPr lang="en-US"/>
        </a:p>
      </dgm:t>
    </dgm:pt>
    <dgm:pt modelId="{77639BF0-8B30-4201-A9BE-B9AC65BDBFDD}">
      <dgm:prSet/>
      <dgm:spPr/>
      <dgm:t>
        <a:bodyPr/>
        <a:lstStyle/>
        <a:p>
          <a:pPr>
            <a:defRPr b="1"/>
          </a:pPr>
          <a:r>
            <a:rPr lang="en-US"/>
            <a:t>Scalability:</a:t>
          </a:r>
        </a:p>
      </dgm:t>
    </dgm:pt>
    <dgm:pt modelId="{2CE0AFC1-4B8A-457B-B058-C3D9C3790B55}" type="parTrans" cxnId="{F1D4CFFA-1101-4981-A8A6-7FA7290B1267}">
      <dgm:prSet/>
      <dgm:spPr/>
      <dgm:t>
        <a:bodyPr/>
        <a:lstStyle/>
        <a:p>
          <a:endParaRPr lang="en-US"/>
        </a:p>
      </dgm:t>
    </dgm:pt>
    <dgm:pt modelId="{172AAFA8-E0B0-4E90-B784-300D731EDB3C}" type="sibTrans" cxnId="{F1D4CFFA-1101-4981-A8A6-7FA7290B1267}">
      <dgm:prSet/>
      <dgm:spPr/>
      <dgm:t>
        <a:bodyPr/>
        <a:lstStyle/>
        <a:p>
          <a:endParaRPr lang="en-US"/>
        </a:p>
      </dgm:t>
    </dgm:pt>
    <dgm:pt modelId="{065E16A6-DDF3-43D0-AEB4-8CFF155AC993}">
      <dgm:prSet/>
      <dgm:spPr/>
      <dgm:t>
        <a:bodyPr/>
        <a:lstStyle/>
        <a:p>
          <a:r>
            <a:rPr lang="en-US"/>
            <a:t>Design pipelines to handle growing data volumes and velocity.</a:t>
          </a:r>
        </a:p>
      </dgm:t>
    </dgm:pt>
    <dgm:pt modelId="{EB748786-D636-4147-9308-AD8E9B712AE9}" type="parTrans" cxnId="{CC67C0B5-537F-4E49-8DC9-5D2BF88FF678}">
      <dgm:prSet/>
      <dgm:spPr/>
      <dgm:t>
        <a:bodyPr/>
        <a:lstStyle/>
        <a:p>
          <a:endParaRPr lang="en-US"/>
        </a:p>
      </dgm:t>
    </dgm:pt>
    <dgm:pt modelId="{215F4114-507E-4FD1-BFA2-914A4080425A}" type="sibTrans" cxnId="{CC67C0B5-537F-4E49-8DC9-5D2BF88FF678}">
      <dgm:prSet/>
      <dgm:spPr/>
      <dgm:t>
        <a:bodyPr/>
        <a:lstStyle/>
        <a:p>
          <a:endParaRPr lang="en-US"/>
        </a:p>
      </dgm:t>
    </dgm:pt>
    <dgm:pt modelId="{153D72DE-4E90-4723-8A13-578FB9FA02B3}">
      <dgm:prSet/>
      <dgm:spPr/>
      <dgm:t>
        <a:bodyPr/>
        <a:lstStyle/>
        <a:p>
          <a:pPr>
            <a:defRPr b="1"/>
          </a:pPr>
          <a:r>
            <a:rPr lang="en-US"/>
            <a:t>Security:</a:t>
          </a:r>
        </a:p>
      </dgm:t>
    </dgm:pt>
    <dgm:pt modelId="{1035E186-2FF2-45D9-8CFC-8F3C2177095E}" type="parTrans" cxnId="{DB0CEB23-4A7D-42B2-941B-94E16B6659F3}">
      <dgm:prSet/>
      <dgm:spPr/>
      <dgm:t>
        <a:bodyPr/>
        <a:lstStyle/>
        <a:p>
          <a:endParaRPr lang="en-US"/>
        </a:p>
      </dgm:t>
    </dgm:pt>
    <dgm:pt modelId="{91AE14F6-7674-488A-8744-35ED1EB4437F}" type="sibTrans" cxnId="{DB0CEB23-4A7D-42B2-941B-94E16B6659F3}">
      <dgm:prSet/>
      <dgm:spPr/>
      <dgm:t>
        <a:bodyPr/>
        <a:lstStyle/>
        <a:p>
          <a:endParaRPr lang="en-US"/>
        </a:p>
      </dgm:t>
    </dgm:pt>
    <dgm:pt modelId="{78B4F960-48C7-4FA9-9D7C-6EF9F10DA8EB}">
      <dgm:prSet/>
      <dgm:spPr/>
      <dgm:t>
        <a:bodyPr/>
        <a:lstStyle/>
        <a:p>
          <a:r>
            <a:rPr lang="en-US"/>
            <a:t>Protect data at every stage with encryption, access controls, and monitoring.</a:t>
          </a:r>
        </a:p>
      </dgm:t>
    </dgm:pt>
    <dgm:pt modelId="{F8B6830F-5E3F-40F8-9D08-95975E9D2B68}" type="parTrans" cxnId="{EF6F8084-EDC3-46C8-AFB6-58C560CAE66F}">
      <dgm:prSet/>
      <dgm:spPr/>
      <dgm:t>
        <a:bodyPr/>
        <a:lstStyle/>
        <a:p>
          <a:endParaRPr lang="en-US"/>
        </a:p>
      </dgm:t>
    </dgm:pt>
    <dgm:pt modelId="{0339D200-33C3-40C6-84D5-16CD0BDF00F1}" type="sibTrans" cxnId="{EF6F8084-EDC3-46C8-AFB6-58C560CAE66F}">
      <dgm:prSet/>
      <dgm:spPr/>
      <dgm:t>
        <a:bodyPr/>
        <a:lstStyle/>
        <a:p>
          <a:endParaRPr lang="en-US"/>
        </a:p>
      </dgm:t>
    </dgm:pt>
    <dgm:pt modelId="{C7788E67-4C15-40EA-BEC2-A3EBC2FB8A8B}">
      <dgm:prSet/>
      <dgm:spPr/>
      <dgm:t>
        <a:bodyPr/>
        <a:lstStyle/>
        <a:p>
          <a:pPr>
            <a:defRPr b="1"/>
          </a:pPr>
          <a:r>
            <a:rPr lang="en-US"/>
            <a:t>Automation: </a:t>
          </a:r>
        </a:p>
      </dgm:t>
    </dgm:pt>
    <dgm:pt modelId="{D6C59F1D-125F-46BD-8B8F-9766D6587227}" type="parTrans" cxnId="{85548589-A8BF-48CE-B4A4-FFB725386DF0}">
      <dgm:prSet/>
      <dgm:spPr/>
      <dgm:t>
        <a:bodyPr/>
        <a:lstStyle/>
        <a:p>
          <a:endParaRPr lang="en-US"/>
        </a:p>
      </dgm:t>
    </dgm:pt>
    <dgm:pt modelId="{69E45688-3001-411E-857E-75868DED9AC0}" type="sibTrans" cxnId="{85548589-A8BF-48CE-B4A4-FFB725386DF0}">
      <dgm:prSet/>
      <dgm:spPr/>
      <dgm:t>
        <a:bodyPr/>
        <a:lstStyle/>
        <a:p>
          <a:endParaRPr lang="en-US"/>
        </a:p>
      </dgm:t>
    </dgm:pt>
    <dgm:pt modelId="{170B1802-98DE-42BA-9768-BFC899438483}">
      <dgm:prSet/>
      <dgm:spPr/>
      <dgm:t>
        <a:bodyPr/>
        <a:lstStyle/>
        <a:p>
          <a:r>
            <a:rPr lang="en-US"/>
            <a:t>Leverage tools and scripts to automate repetitive tasks (e.g., Airflow, Lambda).</a:t>
          </a:r>
        </a:p>
      </dgm:t>
    </dgm:pt>
    <dgm:pt modelId="{93399EBE-6094-42F1-A3D6-9C96CB404441}" type="parTrans" cxnId="{B2E33AAC-7866-4054-B2C3-8485249D8BC4}">
      <dgm:prSet/>
      <dgm:spPr/>
      <dgm:t>
        <a:bodyPr/>
        <a:lstStyle/>
        <a:p>
          <a:endParaRPr lang="en-US"/>
        </a:p>
      </dgm:t>
    </dgm:pt>
    <dgm:pt modelId="{BDEE4AEA-A5C7-47AD-863F-92DD7FE3FB45}" type="sibTrans" cxnId="{B2E33AAC-7866-4054-B2C3-8485249D8BC4}">
      <dgm:prSet/>
      <dgm:spPr/>
      <dgm:t>
        <a:bodyPr/>
        <a:lstStyle/>
        <a:p>
          <a:endParaRPr lang="en-US"/>
        </a:p>
      </dgm:t>
    </dgm:pt>
    <dgm:pt modelId="{615BA034-1B0B-47D3-B77B-E10B7DD09952}">
      <dgm:prSet/>
      <dgm:spPr/>
      <dgm:t>
        <a:bodyPr/>
        <a:lstStyle/>
        <a:p>
          <a:pPr>
            <a:defRPr b="1"/>
          </a:pPr>
          <a:r>
            <a:rPr lang="en-US"/>
            <a:t>Feedback Loops:</a:t>
          </a:r>
        </a:p>
      </dgm:t>
    </dgm:pt>
    <dgm:pt modelId="{DAA1DA68-0296-4DE1-942B-8BB7EC73AFA6}" type="parTrans" cxnId="{183B5CEC-B86A-42AE-A001-FDCEFAA75630}">
      <dgm:prSet/>
      <dgm:spPr/>
      <dgm:t>
        <a:bodyPr/>
        <a:lstStyle/>
        <a:p>
          <a:endParaRPr lang="en-US"/>
        </a:p>
      </dgm:t>
    </dgm:pt>
    <dgm:pt modelId="{EF3A9CBA-1CC4-4BFA-A475-A5FA7783B1D2}" type="sibTrans" cxnId="{183B5CEC-B86A-42AE-A001-FDCEFAA75630}">
      <dgm:prSet/>
      <dgm:spPr/>
      <dgm:t>
        <a:bodyPr/>
        <a:lstStyle/>
        <a:p>
          <a:endParaRPr lang="en-US"/>
        </a:p>
      </dgm:t>
    </dgm:pt>
    <dgm:pt modelId="{A6B9E016-EDF5-4AD2-A857-0C2C2F74F49A}">
      <dgm:prSet/>
      <dgm:spPr/>
      <dgm:t>
        <a:bodyPr/>
        <a:lstStyle/>
        <a:p>
          <a:r>
            <a:rPr lang="en-US"/>
            <a:t>Continuously improve processes based on analysis and new requirements.</a:t>
          </a:r>
        </a:p>
      </dgm:t>
    </dgm:pt>
    <dgm:pt modelId="{3B83E5B5-9F29-41A9-B50F-E40EB52FD586}" type="parTrans" cxnId="{B4B00F2E-AD75-42D3-94AB-C8FFD0C4542B}">
      <dgm:prSet/>
      <dgm:spPr/>
      <dgm:t>
        <a:bodyPr/>
        <a:lstStyle/>
        <a:p>
          <a:endParaRPr lang="en-US"/>
        </a:p>
      </dgm:t>
    </dgm:pt>
    <dgm:pt modelId="{E399F95B-286B-47BC-958A-1E60FBDE127D}" type="sibTrans" cxnId="{B4B00F2E-AD75-42D3-94AB-C8FFD0C4542B}">
      <dgm:prSet/>
      <dgm:spPr/>
      <dgm:t>
        <a:bodyPr/>
        <a:lstStyle/>
        <a:p>
          <a:endParaRPr lang="en-US"/>
        </a:p>
      </dgm:t>
    </dgm:pt>
    <dgm:pt modelId="{32E52F34-ADDB-49B7-84DE-BA6435698194}">
      <dgm:prSet/>
      <dgm:spPr/>
      <dgm:t>
        <a:bodyPr/>
        <a:lstStyle/>
        <a:p>
          <a:pPr>
            <a:defRPr b="1"/>
          </a:pPr>
          <a:r>
            <a:rPr lang="en-US"/>
            <a:t>End-to-End View:</a:t>
          </a:r>
        </a:p>
      </dgm:t>
    </dgm:pt>
    <dgm:pt modelId="{C50F5473-71DB-4353-AD9C-BAE54C97B9F5}" type="parTrans" cxnId="{8BBCDB36-71EB-42FB-A7C1-966ED287F013}">
      <dgm:prSet/>
      <dgm:spPr/>
      <dgm:t>
        <a:bodyPr/>
        <a:lstStyle/>
        <a:p>
          <a:endParaRPr lang="en-US"/>
        </a:p>
      </dgm:t>
    </dgm:pt>
    <dgm:pt modelId="{373B356A-DD3C-4B6E-BB2D-4760BBBA4D68}" type="sibTrans" cxnId="{8BBCDB36-71EB-42FB-A7C1-966ED287F013}">
      <dgm:prSet/>
      <dgm:spPr/>
      <dgm:t>
        <a:bodyPr/>
        <a:lstStyle/>
        <a:p>
          <a:endParaRPr lang="en-US"/>
        </a:p>
      </dgm:t>
    </dgm:pt>
    <dgm:pt modelId="{C44A0D22-5D80-4ADE-9AEB-FF13E411480E}">
      <dgm:prSet/>
      <dgm:spPr/>
      <dgm:t>
        <a:bodyPr/>
        <a:lstStyle/>
        <a:p>
          <a:r>
            <a:rPr lang="en-US" dirty="0"/>
            <a:t>Remember: Each stage impacts the next. Poor ingestion or storage leads to unreliable insights.</a:t>
          </a:r>
        </a:p>
      </dgm:t>
    </dgm:pt>
    <dgm:pt modelId="{94A34A36-E18B-4ECB-A6F5-66FA25D97C06}" type="parTrans" cxnId="{FA6B9295-B956-4712-95F9-C56DD27F524E}">
      <dgm:prSet/>
      <dgm:spPr/>
      <dgm:t>
        <a:bodyPr/>
        <a:lstStyle/>
        <a:p>
          <a:endParaRPr lang="en-US"/>
        </a:p>
      </dgm:t>
    </dgm:pt>
    <dgm:pt modelId="{F818F2AB-4E3D-41EE-8072-BB967C05E2D9}" type="sibTrans" cxnId="{FA6B9295-B956-4712-95F9-C56DD27F524E}">
      <dgm:prSet/>
      <dgm:spPr/>
      <dgm:t>
        <a:bodyPr/>
        <a:lstStyle/>
        <a:p>
          <a:endParaRPr lang="en-US"/>
        </a:p>
      </dgm:t>
    </dgm:pt>
    <dgm:pt modelId="{7D4026B1-2824-4122-BAB8-1DDA01A0D49D}" type="pres">
      <dgm:prSet presAssocID="{9B41DB1B-8D6E-4AE5-9849-D2E238153556}" presName="root" presStyleCnt="0">
        <dgm:presLayoutVars>
          <dgm:dir/>
          <dgm:resizeHandles val="exact"/>
        </dgm:presLayoutVars>
      </dgm:prSet>
      <dgm:spPr/>
    </dgm:pt>
    <dgm:pt modelId="{368973FB-C673-4582-8269-9D4A6A47726D}" type="pres">
      <dgm:prSet presAssocID="{478192DC-DC6C-471E-8023-9C0BB5A05283}" presName="compNode" presStyleCnt="0"/>
      <dgm:spPr/>
    </dgm:pt>
    <dgm:pt modelId="{0A469982-47EC-4A30-8593-4991B74E0AF8}" type="pres">
      <dgm:prSet presAssocID="{478192DC-DC6C-471E-8023-9C0BB5A0528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2403AD6-C49E-4888-9E34-7A162B0FE813}" type="pres">
      <dgm:prSet presAssocID="{478192DC-DC6C-471E-8023-9C0BB5A05283}" presName="iconSpace" presStyleCnt="0"/>
      <dgm:spPr/>
    </dgm:pt>
    <dgm:pt modelId="{561A6FCB-028A-4C70-88FC-3C4CA6049EF7}" type="pres">
      <dgm:prSet presAssocID="{478192DC-DC6C-471E-8023-9C0BB5A05283}" presName="parTx" presStyleLbl="revTx" presStyleIdx="0" presStyleCnt="12">
        <dgm:presLayoutVars>
          <dgm:chMax val="0"/>
          <dgm:chPref val="0"/>
        </dgm:presLayoutVars>
      </dgm:prSet>
      <dgm:spPr/>
    </dgm:pt>
    <dgm:pt modelId="{0FF2D8F1-0598-4FDC-8592-EEDFC9CD9A5B}" type="pres">
      <dgm:prSet presAssocID="{478192DC-DC6C-471E-8023-9C0BB5A05283}" presName="txSpace" presStyleCnt="0"/>
      <dgm:spPr/>
    </dgm:pt>
    <dgm:pt modelId="{995F82AC-E4E9-4FB4-9EA9-E313835CF6B3}" type="pres">
      <dgm:prSet presAssocID="{478192DC-DC6C-471E-8023-9C0BB5A05283}" presName="desTx" presStyleLbl="revTx" presStyleIdx="1" presStyleCnt="12">
        <dgm:presLayoutVars/>
      </dgm:prSet>
      <dgm:spPr/>
    </dgm:pt>
    <dgm:pt modelId="{1A108613-FC79-4C17-AA89-2A8EF9FA9B56}" type="pres">
      <dgm:prSet presAssocID="{5121E2EC-182F-4D26-9C6A-EF9E0F0C7F7D}" presName="sibTrans" presStyleCnt="0"/>
      <dgm:spPr/>
    </dgm:pt>
    <dgm:pt modelId="{6AF13DB4-1DED-46B5-BB44-728EF943FB31}" type="pres">
      <dgm:prSet presAssocID="{77639BF0-8B30-4201-A9BE-B9AC65BDBFDD}" presName="compNode" presStyleCnt="0"/>
      <dgm:spPr/>
    </dgm:pt>
    <dgm:pt modelId="{45C9E120-DD78-4558-8119-86AC2389F4D4}" type="pres">
      <dgm:prSet presAssocID="{77639BF0-8B30-4201-A9BE-B9AC65BDBFD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D017BDC-4B95-42AB-9A50-772C36850A8F}" type="pres">
      <dgm:prSet presAssocID="{77639BF0-8B30-4201-A9BE-B9AC65BDBFDD}" presName="iconSpace" presStyleCnt="0"/>
      <dgm:spPr/>
    </dgm:pt>
    <dgm:pt modelId="{87674E9B-378A-4CB5-96F6-3DB9390AC773}" type="pres">
      <dgm:prSet presAssocID="{77639BF0-8B30-4201-A9BE-B9AC65BDBFDD}" presName="parTx" presStyleLbl="revTx" presStyleIdx="2" presStyleCnt="12">
        <dgm:presLayoutVars>
          <dgm:chMax val="0"/>
          <dgm:chPref val="0"/>
        </dgm:presLayoutVars>
      </dgm:prSet>
      <dgm:spPr/>
    </dgm:pt>
    <dgm:pt modelId="{E0AAE736-56A0-4F15-8BCC-920CE00B8622}" type="pres">
      <dgm:prSet presAssocID="{77639BF0-8B30-4201-A9BE-B9AC65BDBFDD}" presName="txSpace" presStyleCnt="0"/>
      <dgm:spPr/>
    </dgm:pt>
    <dgm:pt modelId="{B95E3D9B-0E7F-4A47-A786-1B4A3CE66556}" type="pres">
      <dgm:prSet presAssocID="{77639BF0-8B30-4201-A9BE-B9AC65BDBFDD}" presName="desTx" presStyleLbl="revTx" presStyleIdx="3" presStyleCnt="12">
        <dgm:presLayoutVars/>
      </dgm:prSet>
      <dgm:spPr/>
    </dgm:pt>
    <dgm:pt modelId="{04ED1F10-FB51-4E91-93B7-B1735695CC3F}" type="pres">
      <dgm:prSet presAssocID="{172AAFA8-E0B0-4E90-B784-300D731EDB3C}" presName="sibTrans" presStyleCnt="0"/>
      <dgm:spPr/>
    </dgm:pt>
    <dgm:pt modelId="{3F8D5786-7B55-4B45-925A-87B742F50775}" type="pres">
      <dgm:prSet presAssocID="{153D72DE-4E90-4723-8A13-578FB9FA02B3}" presName="compNode" presStyleCnt="0"/>
      <dgm:spPr/>
    </dgm:pt>
    <dgm:pt modelId="{B2C0C37D-CF15-4D81-8AAF-5933458181B9}" type="pres">
      <dgm:prSet presAssocID="{153D72DE-4E90-4723-8A13-578FB9FA02B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1A1CE50-63B3-4F0E-871A-65694C022BBE}" type="pres">
      <dgm:prSet presAssocID="{153D72DE-4E90-4723-8A13-578FB9FA02B3}" presName="iconSpace" presStyleCnt="0"/>
      <dgm:spPr/>
    </dgm:pt>
    <dgm:pt modelId="{1143EB6F-D3C8-4680-B231-0A4076C2628B}" type="pres">
      <dgm:prSet presAssocID="{153D72DE-4E90-4723-8A13-578FB9FA02B3}" presName="parTx" presStyleLbl="revTx" presStyleIdx="4" presStyleCnt="12">
        <dgm:presLayoutVars>
          <dgm:chMax val="0"/>
          <dgm:chPref val="0"/>
        </dgm:presLayoutVars>
      </dgm:prSet>
      <dgm:spPr/>
    </dgm:pt>
    <dgm:pt modelId="{E91AE71E-58FF-413A-953B-354E1F0B9981}" type="pres">
      <dgm:prSet presAssocID="{153D72DE-4E90-4723-8A13-578FB9FA02B3}" presName="txSpace" presStyleCnt="0"/>
      <dgm:spPr/>
    </dgm:pt>
    <dgm:pt modelId="{BED71E53-3043-4E87-ADC9-BC5B9344912A}" type="pres">
      <dgm:prSet presAssocID="{153D72DE-4E90-4723-8A13-578FB9FA02B3}" presName="desTx" presStyleLbl="revTx" presStyleIdx="5" presStyleCnt="12">
        <dgm:presLayoutVars/>
      </dgm:prSet>
      <dgm:spPr/>
    </dgm:pt>
    <dgm:pt modelId="{32422368-E4FD-4307-A58B-A75D6B6EEB67}" type="pres">
      <dgm:prSet presAssocID="{91AE14F6-7674-488A-8744-35ED1EB4437F}" presName="sibTrans" presStyleCnt="0"/>
      <dgm:spPr/>
    </dgm:pt>
    <dgm:pt modelId="{647DC414-6AAB-4721-9414-108CD1DA7253}" type="pres">
      <dgm:prSet presAssocID="{C7788E67-4C15-40EA-BEC2-A3EBC2FB8A8B}" presName="compNode" presStyleCnt="0"/>
      <dgm:spPr/>
    </dgm:pt>
    <dgm:pt modelId="{58D64A80-0788-4CC6-8406-A1A32F5E9D08}" type="pres">
      <dgm:prSet presAssocID="{C7788E67-4C15-40EA-BEC2-A3EBC2FB8A8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0887DF1-D779-43AC-A2CD-E6C4B1059204}" type="pres">
      <dgm:prSet presAssocID="{C7788E67-4C15-40EA-BEC2-A3EBC2FB8A8B}" presName="iconSpace" presStyleCnt="0"/>
      <dgm:spPr/>
    </dgm:pt>
    <dgm:pt modelId="{65B260C9-A309-4160-8EEC-213B507991D1}" type="pres">
      <dgm:prSet presAssocID="{C7788E67-4C15-40EA-BEC2-A3EBC2FB8A8B}" presName="parTx" presStyleLbl="revTx" presStyleIdx="6" presStyleCnt="12">
        <dgm:presLayoutVars>
          <dgm:chMax val="0"/>
          <dgm:chPref val="0"/>
        </dgm:presLayoutVars>
      </dgm:prSet>
      <dgm:spPr/>
    </dgm:pt>
    <dgm:pt modelId="{CD2DB190-A6E4-425B-A2FC-909D132F1C6D}" type="pres">
      <dgm:prSet presAssocID="{C7788E67-4C15-40EA-BEC2-A3EBC2FB8A8B}" presName="txSpace" presStyleCnt="0"/>
      <dgm:spPr/>
    </dgm:pt>
    <dgm:pt modelId="{D8B9118E-78E8-4909-B41E-39FD8EE4859E}" type="pres">
      <dgm:prSet presAssocID="{C7788E67-4C15-40EA-BEC2-A3EBC2FB8A8B}" presName="desTx" presStyleLbl="revTx" presStyleIdx="7" presStyleCnt="12">
        <dgm:presLayoutVars/>
      </dgm:prSet>
      <dgm:spPr/>
    </dgm:pt>
    <dgm:pt modelId="{7ED631FD-D1EC-4DD0-A0E2-EEC6D0177BD3}" type="pres">
      <dgm:prSet presAssocID="{69E45688-3001-411E-857E-75868DED9AC0}" presName="sibTrans" presStyleCnt="0"/>
      <dgm:spPr/>
    </dgm:pt>
    <dgm:pt modelId="{355A72B0-4FC6-4293-995A-C17FA7989BDB}" type="pres">
      <dgm:prSet presAssocID="{615BA034-1B0B-47D3-B77B-E10B7DD09952}" presName="compNode" presStyleCnt="0"/>
      <dgm:spPr/>
    </dgm:pt>
    <dgm:pt modelId="{F5DCB16F-E2FA-42A3-9317-65B48E6C7289}" type="pres">
      <dgm:prSet presAssocID="{615BA034-1B0B-47D3-B77B-E10B7DD0995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3ED5B70C-C041-42C7-866B-A12AEE0AB169}" type="pres">
      <dgm:prSet presAssocID="{615BA034-1B0B-47D3-B77B-E10B7DD09952}" presName="iconSpace" presStyleCnt="0"/>
      <dgm:spPr/>
    </dgm:pt>
    <dgm:pt modelId="{DB9493A7-6F70-48FE-B755-A055B0682F8A}" type="pres">
      <dgm:prSet presAssocID="{615BA034-1B0B-47D3-B77B-E10B7DD09952}" presName="parTx" presStyleLbl="revTx" presStyleIdx="8" presStyleCnt="12">
        <dgm:presLayoutVars>
          <dgm:chMax val="0"/>
          <dgm:chPref val="0"/>
        </dgm:presLayoutVars>
      </dgm:prSet>
      <dgm:spPr/>
    </dgm:pt>
    <dgm:pt modelId="{E1A1FEC6-AD5F-49C8-A035-15A34206B2DA}" type="pres">
      <dgm:prSet presAssocID="{615BA034-1B0B-47D3-B77B-E10B7DD09952}" presName="txSpace" presStyleCnt="0"/>
      <dgm:spPr/>
    </dgm:pt>
    <dgm:pt modelId="{97408A2D-4421-469A-BCF4-85D70B2FD46D}" type="pres">
      <dgm:prSet presAssocID="{615BA034-1B0B-47D3-B77B-E10B7DD09952}" presName="desTx" presStyleLbl="revTx" presStyleIdx="9" presStyleCnt="12">
        <dgm:presLayoutVars/>
      </dgm:prSet>
      <dgm:spPr/>
    </dgm:pt>
    <dgm:pt modelId="{0B4A1186-65F5-4724-95C3-56122EFAB100}" type="pres">
      <dgm:prSet presAssocID="{EF3A9CBA-1CC4-4BFA-A475-A5FA7783B1D2}" presName="sibTrans" presStyleCnt="0"/>
      <dgm:spPr/>
    </dgm:pt>
    <dgm:pt modelId="{C995DBD9-73FB-423F-8445-6EB93DF857DE}" type="pres">
      <dgm:prSet presAssocID="{32E52F34-ADDB-49B7-84DE-BA6435698194}" presName="compNode" presStyleCnt="0"/>
      <dgm:spPr/>
    </dgm:pt>
    <dgm:pt modelId="{F226DD43-DD66-429A-BFCA-58DECF1BB374}" type="pres">
      <dgm:prSet presAssocID="{32E52F34-ADDB-49B7-84DE-BA643569819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F1787A3-49E3-4CD1-8B9A-A7A7320C8BEF}" type="pres">
      <dgm:prSet presAssocID="{32E52F34-ADDB-49B7-84DE-BA6435698194}" presName="iconSpace" presStyleCnt="0"/>
      <dgm:spPr/>
    </dgm:pt>
    <dgm:pt modelId="{20890255-B86E-4506-9BFD-B239D40776C6}" type="pres">
      <dgm:prSet presAssocID="{32E52F34-ADDB-49B7-84DE-BA6435698194}" presName="parTx" presStyleLbl="revTx" presStyleIdx="10" presStyleCnt="12">
        <dgm:presLayoutVars>
          <dgm:chMax val="0"/>
          <dgm:chPref val="0"/>
        </dgm:presLayoutVars>
      </dgm:prSet>
      <dgm:spPr/>
    </dgm:pt>
    <dgm:pt modelId="{2D529185-201A-46DA-B290-392BD06CE49F}" type="pres">
      <dgm:prSet presAssocID="{32E52F34-ADDB-49B7-84DE-BA6435698194}" presName="txSpace" presStyleCnt="0"/>
      <dgm:spPr/>
    </dgm:pt>
    <dgm:pt modelId="{82968F30-6CE8-41F8-9E97-1B91F70C2BE0}" type="pres">
      <dgm:prSet presAssocID="{32E52F34-ADDB-49B7-84DE-BA6435698194}" presName="desTx" presStyleLbl="revTx" presStyleIdx="11" presStyleCnt="12">
        <dgm:presLayoutVars/>
      </dgm:prSet>
      <dgm:spPr/>
    </dgm:pt>
  </dgm:ptLst>
  <dgm:cxnLst>
    <dgm:cxn modelId="{9B68FB02-3D60-4B9D-AC2A-6CD5983D796D}" type="presOf" srcId="{C44A0D22-5D80-4ADE-9AEB-FF13E411480E}" destId="{82968F30-6CE8-41F8-9E97-1B91F70C2BE0}" srcOrd="0" destOrd="0" presId="urn:microsoft.com/office/officeart/2018/2/layout/IconLabelDescriptionList"/>
    <dgm:cxn modelId="{C2E3D816-6945-4490-BA63-09774A76FC6F}" type="presOf" srcId="{C7788E67-4C15-40EA-BEC2-A3EBC2FB8A8B}" destId="{65B260C9-A309-4160-8EEC-213B507991D1}" srcOrd="0" destOrd="0" presId="urn:microsoft.com/office/officeart/2018/2/layout/IconLabelDescriptionList"/>
    <dgm:cxn modelId="{11C1CF1F-BEC7-4D98-94F7-05015CCC87A0}" srcId="{478192DC-DC6C-471E-8023-9C0BB5A05283}" destId="{31AE420C-8105-4533-9ACD-CCEF93F15DB0}" srcOrd="0" destOrd="0" parTransId="{97284073-7296-4412-BB4C-28A38CFD6E22}" sibTransId="{0A9E7B68-2EE1-4A3B-A2B6-80833E7FD3C7}"/>
    <dgm:cxn modelId="{DB0CEB23-4A7D-42B2-941B-94E16B6659F3}" srcId="{9B41DB1B-8D6E-4AE5-9849-D2E238153556}" destId="{153D72DE-4E90-4723-8A13-578FB9FA02B3}" srcOrd="2" destOrd="0" parTransId="{1035E186-2FF2-45D9-8CFC-8F3C2177095E}" sibTransId="{91AE14F6-7674-488A-8744-35ED1EB4437F}"/>
    <dgm:cxn modelId="{299E0E2E-7180-432C-A046-3FA5946C8662}" type="presOf" srcId="{615BA034-1B0B-47D3-B77B-E10B7DD09952}" destId="{DB9493A7-6F70-48FE-B755-A055B0682F8A}" srcOrd="0" destOrd="0" presId="urn:microsoft.com/office/officeart/2018/2/layout/IconLabelDescriptionList"/>
    <dgm:cxn modelId="{B4B00F2E-AD75-42D3-94AB-C8FFD0C4542B}" srcId="{615BA034-1B0B-47D3-B77B-E10B7DD09952}" destId="{A6B9E016-EDF5-4AD2-A857-0C2C2F74F49A}" srcOrd="0" destOrd="0" parTransId="{3B83E5B5-9F29-41A9-B50F-E40EB52FD586}" sibTransId="{E399F95B-286B-47BC-958A-1E60FBDE127D}"/>
    <dgm:cxn modelId="{88346B35-E4AB-4806-84FE-8B1B3C1CEE28}" type="presOf" srcId="{478192DC-DC6C-471E-8023-9C0BB5A05283}" destId="{561A6FCB-028A-4C70-88FC-3C4CA6049EF7}" srcOrd="0" destOrd="0" presId="urn:microsoft.com/office/officeart/2018/2/layout/IconLabelDescriptionList"/>
    <dgm:cxn modelId="{8BBCDB36-71EB-42FB-A7C1-966ED287F013}" srcId="{9B41DB1B-8D6E-4AE5-9849-D2E238153556}" destId="{32E52F34-ADDB-49B7-84DE-BA6435698194}" srcOrd="5" destOrd="0" parTransId="{C50F5473-71DB-4353-AD9C-BAE54C97B9F5}" sibTransId="{373B356A-DD3C-4B6E-BB2D-4760BBBA4D68}"/>
    <dgm:cxn modelId="{8A792B3D-C591-4978-A9A5-DB598BBD76D4}" type="presOf" srcId="{065E16A6-DDF3-43D0-AEB4-8CFF155AC993}" destId="{B95E3D9B-0E7F-4A47-A786-1B4A3CE66556}" srcOrd="0" destOrd="0" presId="urn:microsoft.com/office/officeart/2018/2/layout/IconLabelDescriptionList"/>
    <dgm:cxn modelId="{D196675F-1464-454D-8B67-1B16276D552D}" type="presOf" srcId="{170B1802-98DE-42BA-9768-BFC899438483}" destId="{D8B9118E-78E8-4909-B41E-39FD8EE4859E}" srcOrd="0" destOrd="0" presId="urn:microsoft.com/office/officeart/2018/2/layout/IconLabelDescriptionList"/>
    <dgm:cxn modelId="{F5973B65-47BE-4849-A90E-4A9D353CE88A}" type="presOf" srcId="{77639BF0-8B30-4201-A9BE-B9AC65BDBFDD}" destId="{87674E9B-378A-4CB5-96F6-3DB9390AC773}" srcOrd="0" destOrd="0" presId="urn:microsoft.com/office/officeart/2018/2/layout/IconLabelDescriptionList"/>
    <dgm:cxn modelId="{2C7B8A65-92AA-4B78-8C41-F67EAA07A7EB}" type="presOf" srcId="{31AE420C-8105-4533-9ACD-CCEF93F15DB0}" destId="{995F82AC-E4E9-4FB4-9EA9-E313835CF6B3}" srcOrd="0" destOrd="0" presId="urn:microsoft.com/office/officeart/2018/2/layout/IconLabelDescriptionList"/>
    <dgm:cxn modelId="{B87BDD4A-AB4C-4C96-B7FA-26D9A5096A47}" srcId="{9B41DB1B-8D6E-4AE5-9849-D2E238153556}" destId="{478192DC-DC6C-471E-8023-9C0BB5A05283}" srcOrd="0" destOrd="0" parTransId="{83F442AA-4F7C-4338-A334-F62F08E1DFBC}" sibTransId="{5121E2EC-182F-4D26-9C6A-EF9E0F0C7F7D}"/>
    <dgm:cxn modelId="{EF6F8084-EDC3-46C8-AFB6-58C560CAE66F}" srcId="{153D72DE-4E90-4723-8A13-578FB9FA02B3}" destId="{78B4F960-48C7-4FA9-9D7C-6EF9F10DA8EB}" srcOrd="0" destOrd="0" parTransId="{F8B6830F-5E3F-40F8-9D08-95975E9D2B68}" sibTransId="{0339D200-33C3-40C6-84D5-16CD0BDF00F1}"/>
    <dgm:cxn modelId="{85548589-A8BF-48CE-B4A4-FFB725386DF0}" srcId="{9B41DB1B-8D6E-4AE5-9849-D2E238153556}" destId="{C7788E67-4C15-40EA-BEC2-A3EBC2FB8A8B}" srcOrd="3" destOrd="0" parTransId="{D6C59F1D-125F-46BD-8B8F-9766D6587227}" sibTransId="{69E45688-3001-411E-857E-75868DED9AC0}"/>
    <dgm:cxn modelId="{FA6B9295-B956-4712-95F9-C56DD27F524E}" srcId="{32E52F34-ADDB-49B7-84DE-BA6435698194}" destId="{C44A0D22-5D80-4ADE-9AEB-FF13E411480E}" srcOrd="0" destOrd="0" parTransId="{94A34A36-E18B-4ECB-A6F5-66FA25D97C06}" sibTransId="{F818F2AB-4E3D-41EE-8072-BB967C05E2D9}"/>
    <dgm:cxn modelId="{7437B89B-EDBE-46FF-A991-B5E8B278F1D6}" type="presOf" srcId="{78B4F960-48C7-4FA9-9D7C-6EF9F10DA8EB}" destId="{BED71E53-3043-4E87-ADC9-BC5B9344912A}" srcOrd="0" destOrd="0" presId="urn:microsoft.com/office/officeart/2018/2/layout/IconLabelDescriptionList"/>
    <dgm:cxn modelId="{B2E33AAC-7866-4054-B2C3-8485249D8BC4}" srcId="{C7788E67-4C15-40EA-BEC2-A3EBC2FB8A8B}" destId="{170B1802-98DE-42BA-9768-BFC899438483}" srcOrd="0" destOrd="0" parTransId="{93399EBE-6094-42F1-A3D6-9C96CB404441}" sibTransId="{BDEE4AEA-A5C7-47AD-863F-92DD7FE3FB45}"/>
    <dgm:cxn modelId="{135C94AE-C00C-457F-975A-56BC18796179}" type="presOf" srcId="{32E52F34-ADDB-49B7-84DE-BA6435698194}" destId="{20890255-B86E-4506-9BFD-B239D40776C6}" srcOrd="0" destOrd="0" presId="urn:microsoft.com/office/officeart/2018/2/layout/IconLabelDescriptionList"/>
    <dgm:cxn modelId="{B8FA00B3-E014-4C3D-9485-D5B2B91D5CF3}" type="presOf" srcId="{A6B9E016-EDF5-4AD2-A857-0C2C2F74F49A}" destId="{97408A2D-4421-469A-BCF4-85D70B2FD46D}" srcOrd="0" destOrd="0" presId="urn:microsoft.com/office/officeart/2018/2/layout/IconLabelDescriptionList"/>
    <dgm:cxn modelId="{CC67C0B5-537F-4E49-8DC9-5D2BF88FF678}" srcId="{77639BF0-8B30-4201-A9BE-B9AC65BDBFDD}" destId="{065E16A6-DDF3-43D0-AEB4-8CFF155AC993}" srcOrd="0" destOrd="0" parTransId="{EB748786-D636-4147-9308-AD8E9B712AE9}" sibTransId="{215F4114-507E-4FD1-BFA2-914A4080425A}"/>
    <dgm:cxn modelId="{733B15B7-B189-4DAB-A77C-BF1DE0F0042A}" type="presOf" srcId="{9B41DB1B-8D6E-4AE5-9849-D2E238153556}" destId="{7D4026B1-2824-4122-BAB8-1DDA01A0D49D}" srcOrd="0" destOrd="0" presId="urn:microsoft.com/office/officeart/2018/2/layout/IconLabelDescriptionList"/>
    <dgm:cxn modelId="{183B5CEC-B86A-42AE-A001-FDCEFAA75630}" srcId="{9B41DB1B-8D6E-4AE5-9849-D2E238153556}" destId="{615BA034-1B0B-47D3-B77B-E10B7DD09952}" srcOrd="4" destOrd="0" parTransId="{DAA1DA68-0296-4DE1-942B-8BB7EC73AFA6}" sibTransId="{EF3A9CBA-1CC4-4BFA-A475-A5FA7783B1D2}"/>
    <dgm:cxn modelId="{68075CF8-70F1-46E0-A61A-DD26E6B56BDD}" type="presOf" srcId="{153D72DE-4E90-4723-8A13-578FB9FA02B3}" destId="{1143EB6F-D3C8-4680-B231-0A4076C2628B}" srcOrd="0" destOrd="0" presId="urn:microsoft.com/office/officeart/2018/2/layout/IconLabelDescriptionList"/>
    <dgm:cxn modelId="{F1D4CFFA-1101-4981-A8A6-7FA7290B1267}" srcId="{9B41DB1B-8D6E-4AE5-9849-D2E238153556}" destId="{77639BF0-8B30-4201-A9BE-B9AC65BDBFDD}" srcOrd="1" destOrd="0" parTransId="{2CE0AFC1-4B8A-457B-B058-C3D9C3790B55}" sibTransId="{172AAFA8-E0B0-4E90-B784-300D731EDB3C}"/>
    <dgm:cxn modelId="{9698B4E5-FB40-4602-B50E-07A91D6E547A}" type="presParOf" srcId="{7D4026B1-2824-4122-BAB8-1DDA01A0D49D}" destId="{368973FB-C673-4582-8269-9D4A6A47726D}" srcOrd="0" destOrd="0" presId="urn:microsoft.com/office/officeart/2018/2/layout/IconLabelDescriptionList"/>
    <dgm:cxn modelId="{9BB42082-D9D3-4449-99F8-B0EF8FB1A8E4}" type="presParOf" srcId="{368973FB-C673-4582-8269-9D4A6A47726D}" destId="{0A469982-47EC-4A30-8593-4991B74E0AF8}" srcOrd="0" destOrd="0" presId="urn:microsoft.com/office/officeart/2018/2/layout/IconLabelDescriptionList"/>
    <dgm:cxn modelId="{34FF017C-6543-4F83-86CD-8F3040BDFD6C}" type="presParOf" srcId="{368973FB-C673-4582-8269-9D4A6A47726D}" destId="{E2403AD6-C49E-4888-9E34-7A162B0FE813}" srcOrd="1" destOrd="0" presId="urn:microsoft.com/office/officeart/2018/2/layout/IconLabelDescriptionList"/>
    <dgm:cxn modelId="{A10C4637-FEB8-4F27-9603-E814F2DA4CF4}" type="presParOf" srcId="{368973FB-C673-4582-8269-9D4A6A47726D}" destId="{561A6FCB-028A-4C70-88FC-3C4CA6049EF7}" srcOrd="2" destOrd="0" presId="urn:microsoft.com/office/officeart/2018/2/layout/IconLabelDescriptionList"/>
    <dgm:cxn modelId="{254D6ADE-3E9D-4F11-BB6F-E733295963EB}" type="presParOf" srcId="{368973FB-C673-4582-8269-9D4A6A47726D}" destId="{0FF2D8F1-0598-4FDC-8592-EEDFC9CD9A5B}" srcOrd="3" destOrd="0" presId="urn:microsoft.com/office/officeart/2018/2/layout/IconLabelDescriptionList"/>
    <dgm:cxn modelId="{286F1112-D866-495F-91A3-88D73CC93F16}" type="presParOf" srcId="{368973FB-C673-4582-8269-9D4A6A47726D}" destId="{995F82AC-E4E9-4FB4-9EA9-E313835CF6B3}" srcOrd="4" destOrd="0" presId="urn:microsoft.com/office/officeart/2018/2/layout/IconLabelDescriptionList"/>
    <dgm:cxn modelId="{B2B1E72A-7A31-4E15-A274-F12496CF6D20}" type="presParOf" srcId="{7D4026B1-2824-4122-BAB8-1DDA01A0D49D}" destId="{1A108613-FC79-4C17-AA89-2A8EF9FA9B56}" srcOrd="1" destOrd="0" presId="urn:microsoft.com/office/officeart/2018/2/layout/IconLabelDescriptionList"/>
    <dgm:cxn modelId="{CF47865B-7035-4B12-AF3F-A785903BECA5}" type="presParOf" srcId="{7D4026B1-2824-4122-BAB8-1DDA01A0D49D}" destId="{6AF13DB4-1DED-46B5-BB44-728EF943FB31}" srcOrd="2" destOrd="0" presId="urn:microsoft.com/office/officeart/2018/2/layout/IconLabelDescriptionList"/>
    <dgm:cxn modelId="{CB486910-B6B2-4B3B-8E6B-5A589845ED9F}" type="presParOf" srcId="{6AF13DB4-1DED-46B5-BB44-728EF943FB31}" destId="{45C9E120-DD78-4558-8119-86AC2389F4D4}" srcOrd="0" destOrd="0" presId="urn:microsoft.com/office/officeart/2018/2/layout/IconLabelDescriptionList"/>
    <dgm:cxn modelId="{72DD3B62-A13D-4323-B62B-6ADBE4EAA10C}" type="presParOf" srcId="{6AF13DB4-1DED-46B5-BB44-728EF943FB31}" destId="{FD017BDC-4B95-42AB-9A50-772C36850A8F}" srcOrd="1" destOrd="0" presId="urn:microsoft.com/office/officeart/2018/2/layout/IconLabelDescriptionList"/>
    <dgm:cxn modelId="{B4620DB6-45A6-4806-A871-E222B26AB9DF}" type="presParOf" srcId="{6AF13DB4-1DED-46B5-BB44-728EF943FB31}" destId="{87674E9B-378A-4CB5-96F6-3DB9390AC773}" srcOrd="2" destOrd="0" presId="urn:microsoft.com/office/officeart/2018/2/layout/IconLabelDescriptionList"/>
    <dgm:cxn modelId="{2D85BA4A-51E3-44D0-A4C3-271B0216AAF1}" type="presParOf" srcId="{6AF13DB4-1DED-46B5-BB44-728EF943FB31}" destId="{E0AAE736-56A0-4F15-8BCC-920CE00B8622}" srcOrd="3" destOrd="0" presId="urn:microsoft.com/office/officeart/2018/2/layout/IconLabelDescriptionList"/>
    <dgm:cxn modelId="{F0B8DE28-0444-4239-B0C1-CD41B081BDD4}" type="presParOf" srcId="{6AF13DB4-1DED-46B5-BB44-728EF943FB31}" destId="{B95E3D9B-0E7F-4A47-A786-1B4A3CE66556}" srcOrd="4" destOrd="0" presId="urn:microsoft.com/office/officeart/2018/2/layout/IconLabelDescriptionList"/>
    <dgm:cxn modelId="{BA8F9DD3-DC72-42C0-BF11-EF037D102C4E}" type="presParOf" srcId="{7D4026B1-2824-4122-BAB8-1DDA01A0D49D}" destId="{04ED1F10-FB51-4E91-93B7-B1735695CC3F}" srcOrd="3" destOrd="0" presId="urn:microsoft.com/office/officeart/2018/2/layout/IconLabelDescriptionList"/>
    <dgm:cxn modelId="{44A379E8-FBF1-491F-82C0-3EEB97085900}" type="presParOf" srcId="{7D4026B1-2824-4122-BAB8-1DDA01A0D49D}" destId="{3F8D5786-7B55-4B45-925A-87B742F50775}" srcOrd="4" destOrd="0" presId="urn:microsoft.com/office/officeart/2018/2/layout/IconLabelDescriptionList"/>
    <dgm:cxn modelId="{A68E7EB5-B277-4017-906A-87753A214391}" type="presParOf" srcId="{3F8D5786-7B55-4B45-925A-87B742F50775}" destId="{B2C0C37D-CF15-4D81-8AAF-5933458181B9}" srcOrd="0" destOrd="0" presId="urn:microsoft.com/office/officeart/2018/2/layout/IconLabelDescriptionList"/>
    <dgm:cxn modelId="{579AD28F-DA89-47EF-85EF-0BEFA91FFAFF}" type="presParOf" srcId="{3F8D5786-7B55-4B45-925A-87B742F50775}" destId="{81A1CE50-63B3-4F0E-871A-65694C022BBE}" srcOrd="1" destOrd="0" presId="urn:microsoft.com/office/officeart/2018/2/layout/IconLabelDescriptionList"/>
    <dgm:cxn modelId="{CB8C24EC-88E9-433D-8416-7903323C4428}" type="presParOf" srcId="{3F8D5786-7B55-4B45-925A-87B742F50775}" destId="{1143EB6F-D3C8-4680-B231-0A4076C2628B}" srcOrd="2" destOrd="0" presId="urn:microsoft.com/office/officeart/2018/2/layout/IconLabelDescriptionList"/>
    <dgm:cxn modelId="{C1CC62FE-C7D9-4EB7-8C75-FFFC80098C5C}" type="presParOf" srcId="{3F8D5786-7B55-4B45-925A-87B742F50775}" destId="{E91AE71E-58FF-413A-953B-354E1F0B9981}" srcOrd="3" destOrd="0" presId="urn:microsoft.com/office/officeart/2018/2/layout/IconLabelDescriptionList"/>
    <dgm:cxn modelId="{B7E40362-61A2-4603-9F3B-6F721929A19D}" type="presParOf" srcId="{3F8D5786-7B55-4B45-925A-87B742F50775}" destId="{BED71E53-3043-4E87-ADC9-BC5B9344912A}" srcOrd="4" destOrd="0" presId="urn:microsoft.com/office/officeart/2018/2/layout/IconLabelDescriptionList"/>
    <dgm:cxn modelId="{DF4AF912-39B7-444B-B1A8-6358057344E8}" type="presParOf" srcId="{7D4026B1-2824-4122-BAB8-1DDA01A0D49D}" destId="{32422368-E4FD-4307-A58B-A75D6B6EEB67}" srcOrd="5" destOrd="0" presId="urn:microsoft.com/office/officeart/2018/2/layout/IconLabelDescriptionList"/>
    <dgm:cxn modelId="{E7ECB589-39B2-4F48-A5BA-01DC23DA5F64}" type="presParOf" srcId="{7D4026B1-2824-4122-BAB8-1DDA01A0D49D}" destId="{647DC414-6AAB-4721-9414-108CD1DA7253}" srcOrd="6" destOrd="0" presId="urn:microsoft.com/office/officeart/2018/2/layout/IconLabelDescriptionList"/>
    <dgm:cxn modelId="{13161925-B80A-4035-B41D-B4627E770BDE}" type="presParOf" srcId="{647DC414-6AAB-4721-9414-108CD1DA7253}" destId="{58D64A80-0788-4CC6-8406-A1A32F5E9D08}" srcOrd="0" destOrd="0" presId="urn:microsoft.com/office/officeart/2018/2/layout/IconLabelDescriptionList"/>
    <dgm:cxn modelId="{65052EB9-DF89-449A-8228-796D59DD35F7}" type="presParOf" srcId="{647DC414-6AAB-4721-9414-108CD1DA7253}" destId="{B0887DF1-D779-43AC-A2CD-E6C4B1059204}" srcOrd="1" destOrd="0" presId="urn:microsoft.com/office/officeart/2018/2/layout/IconLabelDescriptionList"/>
    <dgm:cxn modelId="{A3F8891F-60C9-4FD8-B92B-D079770C572F}" type="presParOf" srcId="{647DC414-6AAB-4721-9414-108CD1DA7253}" destId="{65B260C9-A309-4160-8EEC-213B507991D1}" srcOrd="2" destOrd="0" presId="urn:microsoft.com/office/officeart/2018/2/layout/IconLabelDescriptionList"/>
    <dgm:cxn modelId="{B9F29163-D7B2-46FE-AF8C-33551ED4CA16}" type="presParOf" srcId="{647DC414-6AAB-4721-9414-108CD1DA7253}" destId="{CD2DB190-A6E4-425B-A2FC-909D132F1C6D}" srcOrd="3" destOrd="0" presId="urn:microsoft.com/office/officeart/2018/2/layout/IconLabelDescriptionList"/>
    <dgm:cxn modelId="{72DD6D34-E1F7-42DC-8FEA-A8FB638874C1}" type="presParOf" srcId="{647DC414-6AAB-4721-9414-108CD1DA7253}" destId="{D8B9118E-78E8-4909-B41E-39FD8EE4859E}" srcOrd="4" destOrd="0" presId="urn:microsoft.com/office/officeart/2018/2/layout/IconLabelDescriptionList"/>
    <dgm:cxn modelId="{6827E1BA-381F-4B89-9E59-D48B2451216F}" type="presParOf" srcId="{7D4026B1-2824-4122-BAB8-1DDA01A0D49D}" destId="{7ED631FD-D1EC-4DD0-A0E2-EEC6D0177BD3}" srcOrd="7" destOrd="0" presId="urn:microsoft.com/office/officeart/2018/2/layout/IconLabelDescriptionList"/>
    <dgm:cxn modelId="{8209C032-19E4-4E92-9F40-892B81012B6C}" type="presParOf" srcId="{7D4026B1-2824-4122-BAB8-1DDA01A0D49D}" destId="{355A72B0-4FC6-4293-995A-C17FA7989BDB}" srcOrd="8" destOrd="0" presId="urn:microsoft.com/office/officeart/2018/2/layout/IconLabelDescriptionList"/>
    <dgm:cxn modelId="{A51BC63A-3D67-4FED-A5AF-95F94510BFF0}" type="presParOf" srcId="{355A72B0-4FC6-4293-995A-C17FA7989BDB}" destId="{F5DCB16F-E2FA-42A3-9317-65B48E6C7289}" srcOrd="0" destOrd="0" presId="urn:microsoft.com/office/officeart/2018/2/layout/IconLabelDescriptionList"/>
    <dgm:cxn modelId="{C8B485E6-82D9-4437-B690-D923CD29AEF7}" type="presParOf" srcId="{355A72B0-4FC6-4293-995A-C17FA7989BDB}" destId="{3ED5B70C-C041-42C7-866B-A12AEE0AB169}" srcOrd="1" destOrd="0" presId="urn:microsoft.com/office/officeart/2018/2/layout/IconLabelDescriptionList"/>
    <dgm:cxn modelId="{229F7451-827B-4E23-A5E7-0F9337E1CD63}" type="presParOf" srcId="{355A72B0-4FC6-4293-995A-C17FA7989BDB}" destId="{DB9493A7-6F70-48FE-B755-A055B0682F8A}" srcOrd="2" destOrd="0" presId="urn:microsoft.com/office/officeart/2018/2/layout/IconLabelDescriptionList"/>
    <dgm:cxn modelId="{2996D16F-EF3B-43F7-A53A-93B380990137}" type="presParOf" srcId="{355A72B0-4FC6-4293-995A-C17FA7989BDB}" destId="{E1A1FEC6-AD5F-49C8-A035-15A34206B2DA}" srcOrd="3" destOrd="0" presId="urn:microsoft.com/office/officeart/2018/2/layout/IconLabelDescriptionList"/>
    <dgm:cxn modelId="{8EC44AA8-270E-406B-9A45-639081DA464A}" type="presParOf" srcId="{355A72B0-4FC6-4293-995A-C17FA7989BDB}" destId="{97408A2D-4421-469A-BCF4-85D70B2FD46D}" srcOrd="4" destOrd="0" presId="urn:microsoft.com/office/officeart/2018/2/layout/IconLabelDescriptionList"/>
    <dgm:cxn modelId="{9731D977-7BDC-4F7E-995B-D82395A1D7E3}" type="presParOf" srcId="{7D4026B1-2824-4122-BAB8-1DDA01A0D49D}" destId="{0B4A1186-65F5-4724-95C3-56122EFAB100}" srcOrd="9" destOrd="0" presId="urn:microsoft.com/office/officeart/2018/2/layout/IconLabelDescriptionList"/>
    <dgm:cxn modelId="{7A2CFE38-E72A-4F26-8056-82DEA79B65E9}" type="presParOf" srcId="{7D4026B1-2824-4122-BAB8-1DDA01A0D49D}" destId="{C995DBD9-73FB-423F-8445-6EB93DF857DE}" srcOrd="10" destOrd="0" presId="urn:microsoft.com/office/officeart/2018/2/layout/IconLabelDescriptionList"/>
    <dgm:cxn modelId="{54581F01-E6C6-403E-8842-EE5234F6C75D}" type="presParOf" srcId="{C995DBD9-73FB-423F-8445-6EB93DF857DE}" destId="{F226DD43-DD66-429A-BFCA-58DECF1BB374}" srcOrd="0" destOrd="0" presId="urn:microsoft.com/office/officeart/2018/2/layout/IconLabelDescriptionList"/>
    <dgm:cxn modelId="{24E0CE75-6673-408E-BD22-6AAAA2367B87}" type="presParOf" srcId="{C995DBD9-73FB-423F-8445-6EB93DF857DE}" destId="{AF1787A3-49E3-4CD1-8B9A-A7A7320C8BEF}" srcOrd="1" destOrd="0" presId="urn:microsoft.com/office/officeart/2018/2/layout/IconLabelDescriptionList"/>
    <dgm:cxn modelId="{D789A247-A4AF-4F96-9FD3-130D9C7A6492}" type="presParOf" srcId="{C995DBD9-73FB-423F-8445-6EB93DF857DE}" destId="{20890255-B86E-4506-9BFD-B239D40776C6}" srcOrd="2" destOrd="0" presId="urn:microsoft.com/office/officeart/2018/2/layout/IconLabelDescriptionList"/>
    <dgm:cxn modelId="{5C05F08E-8179-428C-A851-4D9FD5192E82}" type="presParOf" srcId="{C995DBD9-73FB-423F-8445-6EB93DF857DE}" destId="{2D529185-201A-46DA-B290-392BD06CE49F}" srcOrd="3" destOrd="0" presId="urn:microsoft.com/office/officeart/2018/2/layout/IconLabelDescriptionList"/>
    <dgm:cxn modelId="{C88227B0-68E5-4AC2-BA2E-00CA137460B0}" type="presParOf" srcId="{C995DBD9-73FB-423F-8445-6EB93DF857DE}" destId="{82968F30-6CE8-41F8-9E97-1B91F70C2BE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7B1616-54EA-4CED-8FD7-14D722C98AB0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CF5072B-08BC-47A8-859B-F1674331C7AA}">
      <dgm:prSet/>
      <dgm:spPr/>
      <dgm:t>
        <a:bodyPr/>
        <a:lstStyle/>
        <a:p>
          <a:r>
            <a:rPr lang="en-US"/>
            <a:t>Share data:</a:t>
          </a:r>
        </a:p>
      </dgm:t>
    </dgm:pt>
    <dgm:pt modelId="{2820DEE7-6F74-42AE-8367-CE053539EA6D}" type="parTrans" cxnId="{E7D3FEFF-6259-47E2-8B22-1F114D7DF1F1}">
      <dgm:prSet/>
      <dgm:spPr/>
      <dgm:t>
        <a:bodyPr/>
        <a:lstStyle/>
        <a:p>
          <a:endParaRPr lang="en-US"/>
        </a:p>
      </dgm:t>
    </dgm:pt>
    <dgm:pt modelId="{3AA53952-FD91-4833-AA6C-00350C4E9F0C}" type="sibTrans" cxnId="{E7D3FEFF-6259-47E2-8B22-1F114D7DF1F1}">
      <dgm:prSet/>
      <dgm:spPr/>
      <dgm:t>
        <a:bodyPr/>
        <a:lstStyle/>
        <a:p>
          <a:endParaRPr lang="en-US"/>
        </a:p>
      </dgm:t>
    </dgm:pt>
    <dgm:pt modelId="{E849ABE6-809F-47EF-9765-D4C9D60FC143}">
      <dgm:prSet/>
      <dgm:spPr/>
      <dgm:t>
        <a:bodyPr/>
        <a:lstStyle/>
        <a:p>
          <a:r>
            <a:rPr lang="en-US"/>
            <a:t>Other organizations</a:t>
          </a:r>
        </a:p>
      </dgm:t>
    </dgm:pt>
    <dgm:pt modelId="{932F0230-E26E-4042-BBF0-FD6BF3AEB3D2}" type="parTrans" cxnId="{30004D5D-9C70-4C0B-A7ED-35D5651E1E10}">
      <dgm:prSet/>
      <dgm:spPr/>
      <dgm:t>
        <a:bodyPr/>
        <a:lstStyle/>
        <a:p>
          <a:endParaRPr lang="en-US"/>
        </a:p>
      </dgm:t>
    </dgm:pt>
    <dgm:pt modelId="{A098D215-9DC1-43ED-9ABC-536BFA720980}" type="sibTrans" cxnId="{30004D5D-9C70-4C0B-A7ED-35D5651E1E10}">
      <dgm:prSet/>
      <dgm:spPr/>
      <dgm:t>
        <a:bodyPr/>
        <a:lstStyle/>
        <a:p>
          <a:endParaRPr lang="en-US"/>
        </a:p>
      </dgm:t>
    </dgm:pt>
    <dgm:pt modelId="{82A1011F-F4FB-4AD7-9642-1DE20CF68740}">
      <dgm:prSet/>
      <dgm:spPr/>
      <dgm:t>
        <a:bodyPr/>
        <a:lstStyle/>
        <a:p>
          <a:r>
            <a:rPr lang="en-US"/>
            <a:t>Other users in the same organization</a:t>
          </a:r>
        </a:p>
      </dgm:t>
    </dgm:pt>
    <dgm:pt modelId="{FA9CF17D-EF49-46A8-B5C0-F490F0DC1810}" type="parTrans" cxnId="{B6C983D4-281F-4D85-B570-8D1867EEE059}">
      <dgm:prSet/>
      <dgm:spPr/>
      <dgm:t>
        <a:bodyPr/>
        <a:lstStyle/>
        <a:p>
          <a:endParaRPr lang="en-US"/>
        </a:p>
      </dgm:t>
    </dgm:pt>
    <dgm:pt modelId="{26914070-2749-4010-B21A-F6D580A075D5}" type="sibTrans" cxnId="{B6C983D4-281F-4D85-B570-8D1867EEE059}">
      <dgm:prSet/>
      <dgm:spPr/>
      <dgm:t>
        <a:bodyPr/>
        <a:lstStyle/>
        <a:p>
          <a:endParaRPr lang="en-US"/>
        </a:p>
      </dgm:t>
    </dgm:pt>
    <dgm:pt modelId="{A4597C61-D78E-4657-85D6-338B6C854667}">
      <dgm:prSet/>
      <dgm:spPr/>
      <dgm:t>
        <a:bodyPr/>
        <a:lstStyle/>
        <a:p>
          <a:r>
            <a:rPr lang="en-US"/>
            <a:t>With future self</a:t>
          </a:r>
        </a:p>
      </dgm:t>
    </dgm:pt>
    <dgm:pt modelId="{96DB47B1-5326-445A-914F-94B547EC9912}" type="parTrans" cxnId="{EB67E707-5C2C-46EF-AE4C-FB84BF3867FB}">
      <dgm:prSet/>
      <dgm:spPr/>
      <dgm:t>
        <a:bodyPr/>
        <a:lstStyle/>
        <a:p>
          <a:endParaRPr lang="en-US"/>
        </a:p>
      </dgm:t>
    </dgm:pt>
    <dgm:pt modelId="{8DA440CC-0380-4D70-8059-09069734B4A0}" type="sibTrans" cxnId="{EB67E707-5C2C-46EF-AE4C-FB84BF3867FB}">
      <dgm:prSet/>
      <dgm:spPr/>
      <dgm:t>
        <a:bodyPr/>
        <a:lstStyle/>
        <a:p>
          <a:endParaRPr lang="en-US"/>
        </a:p>
      </dgm:t>
    </dgm:pt>
    <dgm:pt modelId="{A11CD897-4663-4B52-8A80-F1DEB61FFF70}">
      <dgm:prSet/>
      <dgm:spPr/>
      <dgm:t>
        <a:bodyPr/>
        <a:lstStyle/>
        <a:p>
          <a:r>
            <a:rPr lang="en-US"/>
            <a:t>Within AWS sharing is:</a:t>
          </a:r>
        </a:p>
      </dgm:t>
    </dgm:pt>
    <dgm:pt modelId="{5B7E9F2F-949E-4726-A832-11DC0F98C256}" type="parTrans" cxnId="{05C02E6E-D6A9-4C67-9D09-C7FD7A53018A}">
      <dgm:prSet/>
      <dgm:spPr/>
      <dgm:t>
        <a:bodyPr/>
        <a:lstStyle/>
        <a:p>
          <a:endParaRPr lang="en-US"/>
        </a:p>
      </dgm:t>
    </dgm:pt>
    <dgm:pt modelId="{82756A1C-C56B-41CE-B11B-4BBD1C05C12F}" type="sibTrans" cxnId="{05C02E6E-D6A9-4C67-9D09-C7FD7A53018A}">
      <dgm:prSet/>
      <dgm:spPr/>
      <dgm:t>
        <a:bodyPr/>
        <a:lstStyle/>
        <a:p>
          <a:endParaRPr lang="en-US"/>
        </a:p>
      </dgm:t>
    </dgm:pt>
    <dgm:pt modelId="{EE48DD0F-9E3B-4874-8230-5A547D9A77E9}">
      <dgm:prSet/>
      <dgm:spPr/>
      <dgm:t>
        <a:bodyPr/>
        <a:lstStyle/>
        <a:p>
          <a:r>
            <a:rPr lang="en-US"/>
            <a:t>Fast</a:t>
          </a:r>
        </a:p>
      </dgm:t>
    </dgm:pt>
    <dgm:pt modelId="{E5BE783F-F0A0-4EC8-909D-9039CC74AE7E}" type="parTrans" cxnId="{8D802391-9E01-455D-9066-BDBE1DE377D5}">
      <dgm:prSet/>
      <dgm:spPr/>
      <dgm:t>
        <a:bodyPr/>
        <a:lstStyle/>
        <a:p>
          <a:endParaRPr lang="en-US"/>
        </a:p>
      </dgm:t>
    </dgm:pt>
    <dgm:pt modelId="{0191F25A-F73A-4127-9EE3-0330CF5B66DA}" type="sibTrans" cxnId="{8D802391-9E01-455D-9066-BDBE1DE377D5}">
      <dgm:prSet/>
      <dgm:spPr/>
      <dgm:t>
        <a:bodyPr/>
        <a:lstStyle/>
        <a:p>
          <a:endParaRPr lang="en-US"/>
        </a:p>
      </dgm:t>
    </dgm:pt>
    <dgm:pt modelId="{EE397124-6914-4B28-BAA3-1D65CF5549D4}">
      <dgm:prSet/>
      <dgm:spPr/>
      <dgm:t>
        <a:bodyPr/>
        <a:lstStyle/>
        <a:p>
          <a:r>
            <a:rPr lang="en-US"/>
            <a:t>Secure</a:t>
          </a:r>
        </a:p>
      </dgm:t>
    </dgm:pt>
    <dgm:pt modelId="{BB0127F4-05F2-48DE-B3DC-8FC8E0DCDADA}" type="parTrans" cxnId="{CB925AE8-53D6-4E46-AE54-0DFC02AC2B20}">
      <dgm:prSet/>
      <dgm:spPr/>
      <dgm:t>
        <a:bodyPr/>
        <a:lstStyle/>
        <a:p>
          <a:endParaRPr lang="en-US"/>
        </a:p>
      </dgm:t>
    </dgm:pt>
    <dgm:pt modelId="{BB205562-8961-4FFB-8044-0520690A0C77}" type="sibTrans" cxnId="{CB925AE8-53D6-4E46-AE54-0DFC02AC2B20}">
      <dgm:prSet/>
      <dgm:spPr/>
      <dgm:t>
        <a:bodyPr/>
        <a:lstStyle/>
        <a:p>
          <a:endParaRPr lang="en-US"/>
        </a:p>
      </dgm:t>
    </dgm:pt>
    <dgm:pt modelId="{6AC91CD4-5211-4FCF-B9F9-3C863251E03F}">
      <dgm:prSet/>
      <dgm:spPr/>
      <dgm:t>
        <a:bodyPr/>
        <a:lstStyle/>
        <a:p>
          <a:r>
            <a:rPr lang="en-US"/>
            <a:t>Retain data</a:t>
          </a:r>
        </a:p>
      </dgm:t>
    </dgm:pt>
    <dgm:pt modelId="{8FB8D0EB-0056-4EE3-B36A-79C49390D339}" type="parTrans" cxnId="{30FC2400-CC99-495A-BCB1-F0CB269E1AAE}">
      <dgm:prSet/>
      <dgm:spPr/>
      <dgm:t>
        <a:bodyPr/>
        <a:lstStyle/>
        <a:p>
          <a:endParaRPr lang="en-US"/>
        </a:p>
      </dgm:t>
    </dgm:pt>
    <dgm:pt modelId="{08C5FD15-1460-4A04-8E87-6CE51B44A4E8}" type="sibTrans" cxnId="{30FC2400-CC99-495A-BCB1-F0CB269E1AAE}">
      <dgm:prSet/>
      <dgm:spPr/>
      <dgm:t>
        <a:bodyPr/>
        <a:lstStyle/>
        <a:p>
          <a:endParaRPr lang="en-US"/>
        </a:p>
      </dgm:t>
    </dgm:pt>
    <dgm:pt modelId="{C3239396-C607-4C6F-AB32-B49A67F9F415}">
      <dgm:prSet/>
      <dgm:spPr/>
      <dgm:t>
        <a:bodyPr/>
        <a:lstStyle/>
        <a:p>
          <a:r>
            <a:rPr lang="en-US"/>
            <a:t>Recovery</a:t>
          </a:r>
        </a:p>
      </dgm:t>
    </dgm:pt>
    <dgm:pt modelId="{1E2DA1B2-8DEA-4C05-A481-9CCE47413C7C}" type="parTrans" cxnId="{2377681B-7B55-41BB-90DF-EBEC47542FA7}">
      <dgm:prSet/>
      <dgm:spPr/>
      <dgm:t>
        <a:bodyPr/>
        <a:lstStyle/>
        <a:p>
          <a:endParaRPr lang="en-US"/>
        </a:p>
      </dgm:t>
    </dgm:pt>
    <dgm:pt modelId="{D89366C3-822A-4C5D-94DF-5B3C5FE21B0A}" type="sibTrans" cxnId="{2377681B-7B55-41BB-90DF-EBEC47542FA7}">
      <dgm:prSet/>
      <dgm:spPr/>
      <dgm:t>
        <a:bodyPr/>
        <a:lstStyle/>
        <a:p>
          <a:endParaRPr lang="en-US"/>
        </a:p>
      </dgm:t>
    </dgm:pt>
    <dgm:pt modelId="{BB6ABE67-95AC-4802-B8D3-9192AED4CB11}">
      <dgm:prSet/>
      <dgm:spPr/>
      <dgm:t>
        <a:bodyPr/>
        <a:lstStyle/>
        <a:p>
          <a:r>
            <a:rPr lang="en-US"/>
            <a:t>Replication (development and testing)</a:t>
          </a:r>
        </a:p>
      </dgm:t>
    </dgm:pt>
    <dgm:pt modelId="{1C025429-81AA-4111-844E-417B640D2B2C}" type="parTrans" cxnId="{D5B29B4A-8AAE-446F-BFBE-3FAA6767DEDA}">
      <dgm:prSet/>
      <dgm:spPr/>
      <dgm:t>
        <a:bodyPr/>
        <a:lstStyle/>
        <a:p>
          <a:endParaRPr lang="en-US"/>
        </a:p>
      </dgm:t>
    </dgm:pt>
    <dgm:pt modelId="{FE80A110-5665-4F9D-9136-8FE1D7945F8C}" type="sibTrans" cxnId="{D5B29B4A-8AAE-446F-BFBE-3FAA6767DEDA}">
      <dgm:prSet/>
      <dgm:spPr/>
      <dgm:t>
        <a:bodyPr/>
        <a:lstStyle/>
        <a:p>
          <a:endParaRPr lang="en-US"/>
        </a:p>
      </dgm:t>
    </dgm:pt>
    <dgm:pt modelId="{5AAD7668-85B2-4B36-B4C0-5DB5D1584204}">
      <dgm:prSet/>
      <dgm:spPr/>
      <dgm:t>
        <a:bodyPr/>
        <a:lstStyle/>
        <a:p>
          <a:r>
            <a:rPr lang="en-US"/>
            <a:t>Rerun models or test different models</a:t>
          </a:r>
        </a:p>
      </dgm:t>
    </dgm:pt>
    <dgm:pt modelId="{50AEDCFA-EDF8-4315-8C5F-0ED3E7D0CCAA}" type="parTrans" cxnId="{74C2E053-EA49-477D-A1C2-B59B089149CB}">
      <dgm:prSet/>
      <dgm:spPr/>
      <dgm:t>
        <a:bodyPr/>
        <a:lstStyle/>
        <a:p>
          <a:endParaRPr lang="en-US"/>
        </a:p>
      </dgm:t>
    </dgm:pt>
    <dgm:pt modelId="{61BC5906-BF2D-434F-8435-A78366A1B1C3}" type="sibTrans" cxnId="{74C2E053-EA49-477D-A1C2-B59B089149CB}">
      <dgm:prSet/>
      <dgm:spPr/>
      <dgm:t>
        <a:bodyPr/>
        <a:lstStyle/>
        <a:p>
          <a:endParaRPr lang="en-US"/>
        </a:p>
      </dgm:t>
    </dgm:pt>
    <dgm:pt modelId="{D51FDD57-DBED-4A60-B909-35BDDB586DAA}">
      <dgm:prSet/>
      <dgm:spPr/>
      <dgm:t>
        <a:bodyPr/>
        <a:lstStyle/>
        <a:p>
          <a:r>
            <a:rPr lang="en-US"/>
            <a:t>Auditing and compliance</a:t>
          </a:r>
        </a:p>
      </dgm:t>
    </dgm:pt>
    <dgm:pt modelId="{9FC4432B-A2A7-4471-AA2B-F7540FFD02ED}" type="parTrans" cxnId="{C37346B2-F38E-4C9D-97FB-A7F3D69614E1}">
      <dgm:prSet/>
      <dgm:spPr/>
      <dgm:t>
        <a:bodyPr/>
        <a:lstStyle/>
        <a:p>
          <a:endParaRPr lang="en-US"/>
        </a:p>
      </dgm:t>
    </dgm:pt>
    <dgm:pt modelId="{2EE1862F-1003-4658-ABDF-D0E577C41CDC}" type="sibTrans" cxnId="{C37346B2-F38E-4C9D-97FB-A7F3D69614E1}">
      <dgm:prSet/>
      <dgm:spPr/>
      <dgm:t>
        <a:bodyPr/>
        <a:lstStyle/>
        <a:p>
          <a:endParaRPr lang="en-US"/>
        </a:p>
      </dgm:t>
    </dgm:pt>
    <dgm:pt modelId="{1F08C012-BE5A-48D2-AFFA-ED7337A51C72}" type="pres">
      <dgm:prSet presAssocID="{F17B1616-54EA-4CED-8FD7-14D722C98AB0}" presName="linear" presStyleCnt="0">
        <dgm:presLayoutVars>
          <dgm:animLvl val="lvl"/>
          <dgm:resizeHandles val="exact"/>
        </dgm:presLayoutVars>
      </dgm:prSet>
      <dgm:spPr/>
    </dgm:pt>
    <dgm:pt modelId="{1DA45AF2-45A6-40D4-B91C-2A7304DA9BDD}" type="pres">
      <dgm:prSet presAssocID="{3CF5072B-08BC-47A8-859B-F1674331C7A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532BDD-5554-4244-9E71-BB2133CC94B9}" type="pres">
      <dgm:prSet presAssocID="{3CF5072B-08BC-47A8-859B-F1674331C7AA}" presName="childText" presStyleLbl="revTx" presStyleIdx="0" presStyleCnt="2">
        <dgm:presLayoutVars>
          <dgm:bulletEnabled val="1"/>
        </dgm:presLayoutVars>
      </dgm:prSet>
      <dgm:spPr/>
    </dgm:pt>
    <dgm:pt modelId="{717F32A7-237F-4258-A046-21AE00FB8113}" type="pres">
      <dgm:prSet presAssocID="{6AC91CD4-5211-4FCF-B9F9-3C863251E03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A9C922-A52C-4E7A-B43D-C7CC5D634889}" type="pres">
      <dgm:prSet presAssocID="{6AC91CD4-5211-4FCF-B9F9-3C863251E03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0FC2400-CC99-495A-BCB1-F0CB269E1AAE}" srcId="{F17B1616-54EA-4CED-8FD7-14D722C98AB0}" destId="{6AC91CD4-5211-4FCF-B9F9-3C863251E03F}" srcOrd="1" destOrd="0" parTransId="{8FB8D0EB-0056-4EE3-B36A-79C49390D339}" sibTransId="{08C5FD15-1460-4A04-8E87-6CE51B44A4E8}"/>
    <dgm:cxn modelId="{C5654C01-7C76-4D96-90F2-EE4931A8CB50}" type="presOf" srcId="{3CF5072B-08BC-47A8-859B-F1674331C7AA}" destId="{1DA45AF2-45A6-40D4-B91C-2A7304DA9BDD}" srcOrd="0" destOrd="0" presId="urn:microsoft.com/office/officeart/2005/8/layout/vList2"/>
    <dgm:cxn modelId="{EB67E707-5C2C-46EF-AE4C-FB84BF3867FB}" srcId="{3CF5072B-08BC-47A8-859B-F1674331C7AA}" destId="{A4597C61-D78E-4657-85D6-338B6C854667}" srcOrd="2" destOrd="0" parTransId="{96DB47B1-5326-445A-914F-94B547EC9912}" sibTransId="{8DA440CC-0380-4D70-8059-09069734B4A0}"/>
    <dgm:cxn modelId="{CB08A212-65F1-44BE-B04E-38D79A73A094}" type="presOf" srcId="{6AC91CD4-5211-4FCF-B9F9-3C863251E03F}" destId="{717F32A7-237F-4258-A046-21AE00FB8113}" srcOrd="0" destOrd="0" presId="urn:microsoft.com/office/officeart/2005/8/layout/vList2"/>
    <dgm:cxn modelId="{2377681B-7B55-41BB-90DF-EBEC47542FA7}" srcId="{6AC91CD4-5211-4FCF-B9F9-3C863251E03F}" destId="{C3239396-C607-4C6F-AB32-B49A67F9F415}" srcOrd="0" destOrd="0" parTransId="{1E2DA1B2-8DEA-4C05-A481-9CCE47413C7C}" sibTransId="{D89366C3-822A-4C5D-94DF-5B3C5FE21B0A}"/>
    <dgm:cxn modelId="{2C87BB1D-31D3-48D5-B1C7-D77CB1343D87}" type="presOf" srcId="{5AAD7668-85B2-4B36-B4C0-5DB5D1584204}" destId="{35A9C922-A52C-4E7A-B43D-C7CC5D634889}" srcOrd="0" destOrd="2" presId="urn:microsoft.com/office/officeart/2005/8/layout/vList2"/>
    <dgm:cxn modelId="{BEA6321F-EF48-410C-AB5F-E7A1C6FECBE4}" type="presOf" srcId="{F17B1616-54EA-4CED-8FD7-14D722C98AB0}" destId="{1F08C012-BE5A-48D2-AFFA-ED7337A51C72}" srcOrd="0" destOrd="0" presId="urn:microsoft.com/office/officeart/2005/8/layout/vList2"/>
    <dgm:cxn modelId="{69E1A934-3D28-468D-9C7D-72B532410B2E}" type="presOf" srcId="{EE397124-6914-4B28-BAA3-1D65CF5549D4}" destId="{E1532BDD-5554-4244-9E71-BB2133CC94B9}" srcOrd="0" destOrd="5" presId="urn:microsoft.com/office/officeart/2005/8/layout/vList2"/>
    <dgm:cxn modelId="{8F0FF638-582B-4FB5-A3BF-22CE06D8B3B2}" type="presOf" srcId="{A4597C61-D78E-4657-85D6-338B6C854667}" destId="{E1532BDD-5554-4244-9E71-BB2133CC94B9}" srcOrd="0" destOrd="2" presId="urn:microsoft.com/office/officeart/2005/8/layout/vList2"/>
    <dgm:cxn modelId="{30004D5D-9C70-4C0B-A7ED-35D5651E1E10}" srcId="{3CF5072B-08BC-47A8-859B-F1674331C7AA}" destId="{E849ABE6-809F-47EF-9765-D4C9D60FC143}" srcOrd="0" destOrd="0" parTransId="{932F0230-E26E-4042-BBF0-FD6BF3AEB3D2}" sibTransId="{A098D215-9DC1-43ED-9ABC-536BFA720980}"/>
    <dgm:cxn modelId="{CD52C964-B012-4F3F-8A15-2BD4F4488659}" type="presOf" srcId="{EE48DD0F-9E3B-4874-8230-5A547D9A77E9}" destId="{E1532BDD-5554-4244-9E71-BB2133CC94B9}" srcOrd="0" destOrd="4" presId="urn:microsoft.com/office/officeart/2005/8/layout/vList2"/>
    <dgm:cxn modelId="{D5B29B4A-8AAE-446F-BFBE-3FAA6767DEDA}" srcId="{6AC91CD4-5211-4FCF-B9F9-3C863251E03F}" destId="{BB6ABE67-95AC-4802-B8D3-9192AED4CB11}" srcOrd="1" destOrd="0" parTransId="{1C025429-81AA-4111-844E-417B640D2B2C}" sibTransId="{FE80A110-5665-4F9D-9136-8FE1D7945F8C}"/>
    <dgm:cxn modelId="{3D27CA6A-CAE1-4F10-BC80-5BFFC95D46C4}" type="presOf" srcId="{BB6ABE67-95AC-4802-B8D3-9192AED4CB11}" destId="{35A9C922-A52C-4E7A-B43D-C7CC5D634889}" srcOrd="0" destOrd="1" presId="urn:microsoft.com/office/officeart/2005/8/layout/vList2"/>
    <dgm:cxn modelId="{05C02E6E-D6A9-4C67-9D09-C7FD7A53018A}" srcId="{3CF5072B-08BC-47A8-859B-F1674331C7AA}" destId="{A11CD897-4663-4B52-8A80-F1DEB61FFF70}" srcOrd="3" destOrd="0" parTransId="{5B7E9F2F-949E-4726-A832-11DC0F98C256}" sibTransId="{82756A1C-C56B-41CE-B11B-4BBD1C05C12F}"/>
    <dgm:cxn modelId="{74C2E053-EA49-477D-A1C2-B59B089149CB}" srcId="{BB6ABE67-95AC-4802-B8D3-9192AED4CB11}" destId="{5AAD7668-85B2-4B36-B4C0-5DB5D1584204}" srcOrd="0" destOrd="0" parTransId="{50AEDCFA-EDF8-4315-8C5F-0ED3E7D0CCAA}" sibTransId="{61BC5906-BF2D-434F-8435-A78366A1B1C3}"/>
    <dgm:cxn modelId="{8E7E8688-FCE4-4CDD-8DAA-2E49958404E7}" type="presOf" srcId="{82A1011F-F4FB-4AD7-9642-1DE20CF68740}" destId="{E1532BDD-5554-4244-9E71-BB2133CC94B9}" srcOrd="0" destOrd="1" presId="urn:microsoft.com/office/officeart/2005/8/layout/vList2"/>
    <dgm:cxn modelId="{8D802391-9E01-455D-9066-BDBE1DE377D5}" srcId="{A11CD897-4663-4B52-8A80-F1DEB61FFF70}" destId="{EE48DD0F-9E3B-4874-8230-5A547D9A77E9}" srcOrd="0" destOrd="0" parTransId="{E5BE783F-F0A0-4EC8-909D-9039CC74AE7E}" sibTransId="{0191F25A-F73A-4127-9EE3-0330CF5B66DA}"/>
    <dgm:cxn modelId="{67396AA0-8D27-4076-87AB-A05C43E30260}" type="presOf" srcId="{D51FDD57-DBED-4A60-B909-35BDDB586DAA}" destId="{35A9C922-A52C-4E7A-B43D-C7CC5D634889}" srcOrd="0" destOrd="3" presId="urn:microsoft.com/office/officeart/2005/8/layout/vList2"/>
    <dgm:cxn modelId="{C10EF1B0-3FA7-4F08-8C97-F80348E2BAA2}" type="presOf" srcId="{A11CD897-4663-4B52-8A80-F1DEB61FFF70}" destId="{E1532BDD-5554-4244-9E71-BB2133CC94B9}" srcOrd="0" destOrd="3" presId="urn:microsoft.com/office/officeart/2005/8/layout/vList2"/>
    <dgm:cxn modelId="{C37346B2-F38E-4C9D-97FB-A7F3D69614E1}" srcId="{6AC91CD4-5211-4FCF-B9F9-3C863251E03F}" destId="{D51FDD57-DBED-4A60-B909-35BDDB586DAA}" srcOrd="2" destOrd="0" parTransId="{9FC4432B-A2A7-4471-AA2B-F7540FFD02ED}" sibTransId="{2EE1862F-1003-4658-ABDF-D0E577C41CDC}"/>
    <dgm:cxn modelId="{B6C983D4-281F-4D85-B570-8D1867EEE059}" srcId="{3CF5072B-08BC-47A8-859B-F1674331C7AA}" destId="{82A1011F-F4FB-4AD7-9642-1DE20CF68740}" srcOrd="1" destOrd="0" parTransId="{FA9CF17D-EF49-46A8-B5C0-F490F0DC1810}" sibTransId="{26914070-2749-4010-B21A-F6D580A075D5}"/>
    <dgm:cxn modelId="{CB925AE8-53D6-4E46-AE54-0DFC02AC2B20}" srcId="{A11CD897-4663-4B52-8A80-F1DEB61FFF70}" destId="{EE397124-6914-4B28-BAA3-1D65CF5549D4}" srcOrd="1" destOrd="0" parTransId="{BB0127F4-05F2-48DE-B3DC-8FC8E0DCDADA}" sibTransId="{BB205562-8961-4FFB-8044-0520690A0C77}"/>
    <dgm:cxn modelId="{AA5BA8F4-607F-4D43-A5DA-54D50310BAFF}" type="presOf" srcId="{E849ABE6-809F-47EF-9765-D4C9D60FC143}" destId="{E1532BDD-5554-4244-9E71-BB2133CC94B9}" srcOrd="0" destOrd="0" presId="urn:microsoft.com/office/officeart/2005/8/layout/vList2"/>
    <dgm:cxn modelId="{C6BAACFF-727C-474F-8766-0DDEFCF0E444}" type="presOf" srcId="{C3239396-C607-4C6F-AB32-B49A67F9F415}" destId="{35A9C922-A52C-4E7A-B43D-C7CC5D634889}" srcOrd="0" destOrd="0" presId="urn:microsoft.com/office/officeart/2005/8/layout/vList2"/>
    <dgm:cxn modelId="{E7D3FEFF-6259-47E2-8B22-1F114D7DF1F1}" srcId="{F17B1616-54EA-4CED-8FD7-14D722C98AB0}" destId="{3CF5072B-08BC-47A8-859B-F1674331C7AA}" srcOrd="0" destOrd="0" parTransId="{2820DEE7-6F74-42AE-8367-CE053539EA6D}" sibTransId="{3AA53952-FD91-4833-AA6C-00350C4E9F0C}"/>
    <dgm:cxn modelId="{4284BDEB-4623-4EA5-A865-2C189947F74F}" type="presParOf" srcId="{1F08C012-BE5A-48D2-AFFA-ED7337A51C72}" destId="{1DA45AF2-45A6-40D4-B91C-2A7304DA9BDD}" srcOrd="0" destOrd="0" presId="urn:microsoft.com/office/officeart/2005/8/layout/vList2"/>
    <dgm:cxn modelId="{1349605A-F244-41F8-965B-225940D0A5E6}" type="presParOf" srcId="{1F08C012-BE5A-48D2-AFFA-ED7337A51C72}" destId="{E1532BDD-5554-4244-9E71-BB2133CC94B9}" srcOrd="1" destOrd="0" presId="urn:microsoft.com/office/officeart/2005/8/layout/vList2"/>
    <dgm:cxn modelId="{FC21ABAA-17C2-455B-B387-70D6215CBBAA}" type="presParOf" srcId="{1F08C012-BE5A-48D2-AFFA-ED7337A51C72}" destId="{717F32A7-237F-4258-A046-21AE00FB8113}" srcOrd="2" destOrd="0" presId="urn:microsoft.com/office/officeart/2005/8/layout/vList2"/>
    <dgm:cxn modelId="{705D23D5-2E4A-49A4-93F3-6102739B7009}" type="presParOf" srcId="{1F08C012-BE5A-48D2-AFFA-ED7337A51C72}" destId="{35A9C922-A52C-4E7A-B43D-C7CC5D63488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2DAD85-BA5A-4874-A519-11C11832DE5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CC3AE0-EE00-44A1-B306-B0BE04065391}">
      <dgm:prSet/>
      <dgm:spPr/>
      <dgm:t>
        <a:bodyPr/>
        <a:lstStyle/>
        <a:p>
          <a:r>
            <a:rPr lang="en-US"/>
            <a:t>The traditional 3-2-1 rule recommends:</a:t>
          </a:r>
        </a:p>
      </dgm:t>
    </dgm:pt>
    <dgm:pt modelId="{5E1BC9E3-724A-422D-9AFF-448448D9FAA3}" type="parTrans" cxnId="{731BC127-07D2-431A-AAA3-5006BB513DD1}">
      <dgm:prSet/>
      <dgm:spPr/>
      <dgm:t>
        <a:bodyPr/>
        <a:lstStyle/>
        <a:p>
          <a:endParaRPr lang="en-US"/>
        </a:p>
      </dgm:t>
    </dgm:pt>
    <dgm:pt modelId="{61BB1DE0-CC87-4B2E-8970-5C36EF7F6706}" type="sibTrans" cxnId="{731BC127-07D2-431A-AAA3-5006BB513DD1}">
      <dgm:prSet/>
      <dgm:spPr/>
      <dgm:t>
        <a:bodyPr/>
        <a:lstStyle/>
        <a:p>
          <a:endParaRPr lang="en-US"/>
        </a:p>
      </dgm:t>
    </dgm:pt>
    <dgm:pt modelId="{2AA152B6-4544-40C7-9AD8-1821431D6B47}">
      <dgm:prSet/>
      <dgm:spPr/>
      <dgm:t>
        <a:bodyPr/>
        <a:lstStyle/>
        <a:p>
          <a:r>
            <a:rPr lang="en-US"/>
            <a:t>3 copies of your data</a:t>
          </a:r>
        </a:p>
      </dgm:t>
    </dgm:pt>
    <dgm:pt modelId="{BFD5020F-6851-4A74-8107-388EA0D2953F}" type="parTrans" cxnId="{76FDF0A5-C724-4CBF-94E3-3EBD0FC7E4EC}">
      <dgm:prSet/>
      <dgm:spPr/>
      <dgm:t>
        <a:bodyPr/>
        <a:lstStyle/>
        <a:p>
          <a:endParaRPr lang="en-US"/>
        </a:p>
      </dgm:t>
    </dgm:pt>
    <dgm:pt modelId="{2336CB3A-9A18-4552-860C-55AE084BF987}" type="sibTrans" cxnId="{76FDF0A5-C724-4CBF-94E3-3EBD0FC7E4EC}">
      <dgm:prSet/>
      <dgm:spPr/>
      <dgm:t>
        <a:bodyPr/>
        <a:lstStyle/>
        <a:p>
          <a:endParaRPr lang="en-US"/>
        </a:p>
      </dgm:t>
    </dgm:pt>
    <dgm:pt modelId="{4543F508-E927-4B52-99AC-FD563CBBF6E4}">
      <dgm:prSet/>
      <dgm:spPr/>
      <dgm:t>
        <a:bodyPr/>
        <a:lstStyle/>
        <a:p>
          <a:r>
            <a:rPr lang="en-US"/>
            <a:t>2 different storage types</a:t>
          </a:r>
        </a:p>
      </dgm:t>
    </dgm:pt>
    <dgm:pt modelId="{2D8D996D-3980-4722-AA59-89BB0113651B}" type="parTrans" cxnId="{BB1521BE-1E5F-4815-9981-CCDB0D8A1F4D}">
      <dgm:prSet/>
      <dgm:spPr/>
      <dgm:t>
        <a:bodyPr/>
        <a:lstStyle/>
        <a:p>
          <a:endParaRPr lang="en-US"/>
        </a:p>
      </dgm:t>
    </dgm:pt>
    <dgm:pt modelId="{DB683F06-39AE-4570-B8BB-32C0C9C45621}" type="sibTrans" cxnId="{BB1521BE-1E5F-4815-9981-CCDB0D8A1F4D}">
      <dgm:prSet/>
      <dgm:spPr/>
      <dgm:t>
        <a:bodyPr/>
        <a:lstStyle/>
        <a:p>
          <a:endParaRPr lang="en-US"/>
        </a:p>
      </dgm:t>
    </dgm:pt>
    <dgm:pt modelId="{5A87FB01-2D2A-4FE9-A472-AC4ECB2EB53C}">
      <dgm:prSet/>
      <dgm:spPr/>
      <dgm:t>
        <a:bodyPr/>
        <a:lstStyle/>
        <a:p>
          <a:r>
            <a:rPr lang="en-US"/>
            <a:t>1 copy offsite</a:t>
          </a:r>
        </a:p>
      </dgm:t>
    </dgm:pt>
    <dgm:pt modelId="{0E00E141-D732-4C6D-A708-1BAD539E46A6}" type="parTrans" cxnId="{33AF5BFC-CECC-429C-98F8-BDB5E9FF4056}">
      <dgm:prSet/>
      <dgm:spPr/>
      <dgm:t>
        <a:bodyPr/>
        <a:lstStyle/>
        <a:p>
          <a:endParaRPr lang="en-US"/>
        </a:p>
      </dgm:t>
    </dgm:pt>
    <dgm:pt modelId="{97E26B73-7D11-4A29-BEAB-24B5C42F4BAA}" type="sibTrans" cxnId="{33AF5BFC-CECC-429C-98F8-BDB5E9FF4056}">
      <dgm:prSet/>
      <dgm:spPr/>
      <dgm:t>
        <a:bodyPr/>
        <a:lstStyle/>
        <a:p>
          <a:endParaRPr lang="en-US"/>
        </a:p>
      </dgm:t>
    </dgm:pt>
    <dgm:pt modelId="{3226D618-6792-4A12-9EE1-6C46492B1CC5}">
      <dgm:prSet/>
      <dgm:spPr/>
      <dgm:t>
        <a:bodyPr/>
        <a:lstStyle/>
        <a:p>
          <a:r>
            <a:rPr lang="en-US"/>
            <a:t>Cloud?</a:t>
          </a:r>
        </a:p>
      </dgm:t>
    </dgm:pt>
    <dgm:pt modelId="{044AE68A-F76B-4C6C-B029-97625B69EA99}" type="parTrans" cxnId="{9B47E5F9-84C2-40B1-87CD-046F3282193E}">
      <dgm:prSet/>
      <dgm:spPr/>
      <dgm:t>
        <a:bodyPr/>
        <a:lstStyle/>
        <a:p>
          <a:endParaRPr lang="en-US"/>
        </a:p>
      </dgm:t>
    </dgm:pt>
    <dgm:pt modelId="{511D256E-BE3F-4E59-97AB-CF38F1000EF3}" type="sibTrans" cxnId="{9B47E5F9-84C2-40B1-87CD-046F3282193E}">
      <dgm:prSet/>
      <dgm:spPr/>
      <dgm:t>
        <a:bodyPr/>
        <a:lstStyle/>
        <a:p>
          <a:endParaRPr lang="en-US"/>
        </a:p>
      </dgm:t>
    </dgm:pt>
    <dgm:pt modelId="{59362AF3-8559-4A01-BD15-51696E290F56}">
      <dgm:prSet/>
      <dgm:spPr/>
      <dgm:t>
        <a:bodyPr/>
        <a:lstStyle/>
        <a:p>
          <a:r>
            <a:rPr lang="en-US"/>
            <a:t>Multiple regions?</a:t>
          </a:r>
        </a:p>
      </dgm:t>
    </dgm:pt>
    <dgm:pt modelId="{7185091F-2967-4122-8AAC-A1242F1BE5F3}" type="parTrans" cxnId="{03099EEC-A4D4-4F4E-B4C6-B36E99C82694}">
      <dgm:prSet/>
      <dgm:spPr/>
      <dgm:t>
        <a:bodyPr/>
        <a:lstStyle/>
        <a:p>
          <a:endParaRPr lang="en-US"/>
        </a:p>
      </dgm:t>
    </dgm:pt>
    <dgm:pt modelId="{5B7E811B-CFED-425D-B6B3-851BFDB86657}" type="sibTrans" cxnId="{03099EEC-A4D4-4F4E-B4C6-B36E99C82694}">
      <dgm:prSet/>
      <dgm:spPr/>
      <dgm:t>
        <a:bodyPr/>
        <a:lstStyle/>
        <a:p>
          <a:endParaRPr lang="en-US"/>
        </a:p>
      </dgm:t>
    </dgm:pt>
    <dgm:pt modelId="{828036DC-E780-4558-855E-348B83DCA020}">
      <dgm:prSet/>
      <dgm:spPr/>
      <dgm:t>
        <a:bodyPr/>
        <a:lstStyle/>
        <a:p>
          <a:r>
            <a:rPr lang="en-US"/>
            <a:t>Multiple clouds?</a:t>
          </a:r>
        </a:p>
      </dgm:t>
    </dgm:pt>
    <dgm:pt modelId="{570E75CD-52AB-4940-846D-0B35616CF4E7}" type="parTrans" cxnId="{69A9E713-35A2-4046-8E03-350F66B207EE}">
      <dgm:prSet/>
      <dgm:spPr/>
      <dgm:t>
        <a:bodyPr/>
        <a:lstStyle/>
        <a:p>
          <a:endParaRPr lang="en-US"/>
        </a:p>
      </dgm:t>
    </dgm:pt>
    <dgm:pt modelId="{E9509DAC-3BFB-4B07-9F45-0CA52EB04F1D}" type="sibTrans" cxnId="{69A9E713-35A2-4046-8E03-350F66B207EE}">
      <dgm:prSet/>
      <dgm:spPr/>
      <dgm:t>
        <a:bodyPr/>
        <a:lstStyle/>
        <a:p>
          <a:endParaRPr lang="en-US"/>
        </a:p>
      </dgm:t>
    </dgm:pt>
    <dgm:pt modelId="{D8A86D06-CEBA-4A31-91C8-F477C2F2FCC5}">
      <dgm:prSet/>
      <dgm:spPr/>
      <dgm:t>
        <a:bodyPr/>
        <a:lstStyle/>
        <a:p>
          <a:r>
            <a:rPr lang="en-US"/>
            <a:t>3-2-1-1-0" approach: 3 copies, 2 different media, 1 offsite copy, 1 air-gapped/immutable copy, 0 recovery errors</a:t>
          </a:r>
        </a:p>
      </dgm:t>
    </dgm:pt>
    <dgm:pt modelId="{FD66F1E2-4CE9-4DEA-9327-923722FAC246}" type="parTrans" cxnId="{776884FE-5F05-4D02-85BC-43ECBCACF9E7}">
      <dgm:prSet/>
      <dgm:spPr/>
      <dgm:t>
        <a:bodyPr/>
        <a:lstStyle/>
        <a:p>
          <a:endParaRPr lang="en-US"/>
        </a:p>
      </dgm:t>
    </dgm:pt>
    <dgm:pt modelId="{0F6E4BD4-D03D-4E1E-BEA5-1FC219BB159D}" type="sibTrans" cxnId="{776884FE-5F05-4D02-85BC-43ECBCACF9E7}">
      <dgm:prSet/>
      <dgm:spPr/>
      <dgm:t>
        <a:bodyPr/>
        <a:lstStyle/>
        <a:p>
          <a:endParaRPr lang="en-US"/>
        </a:p>
      </dgm:t>
    </dgm:pt>
    <dgm:pt modelId="{C302E34F-F4EE-4BAF-AC94-2321CED8E752}" type="pres">
      <dgm:prSet presAssocID="{152DAD85-BA5A-4874-A519-11C11832DE5B}" presName="linear" presStyleCnt="0">
        <dgm:presLayoutVars>
          <dgm:animLvl val="lvl"/>
          <dgm:resizeHandles val="exact"/>
        </dgm:presLayoutVars>
      </dgm:prSet>
      <dgm:spPr/>
    </dgm:pt>
    <dgm:pt modelId="{DE505853-7876-4CF1-835C-7D241DC08462}" type="pres">
      <dgm:prSet presAssocID="{FACC3AE0-EE00-44A1-B306-B0BE0406539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8E9FE0D-FFCA-41E3-8652-1EE9133A4EBF}" type="pres">
      <dgm:prSet presAssocID="{FACC3AE0-EE00-44A1-B306-B0BE04065391}" presName="childText" presStyleLbl="revTx" presStyleIdx="0" presStyleCnt="2">
        <dgm:presLayoutVars>
          <dgm:bulletEnabled val="1"/>
        </dgm:presLayoutVars>
      </dgm:prSet>
      <dgm:spPr/>
    </dgm:pt>
    <dgm:pt modelId="{4DEF9F43-9FB6-4380-B0F3-809AF9D4B2B0}" type="pres">
      <dgm:prSet presAssocID="{3226D618-6792-4A12-9EE1-6C46492B1CC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430DFF5-C035-4620-80B3-39D83C1AB647}" type="pres">
      <dgm:prSet presAssocID="{3226D618-6792-4A12-9EE1-6C46492B1CC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9A9E713-35A2-4046-8E03-350F66B207EE}" srcId="{3226D618-6792-4A12-9EE1-6C46492B1CC5}" destId="{828036DC-E780-4558-855E-348B83DCA020}" srcOrd="1" destOrd="0" parTransId="{570E75CD-52AB-4940-846D-0B35616CF4E7}" sibTransId="{E9509DAC-3BFB-4B07-9F45-0CA52EB04F1D}"/>
    <dgm:cxn modelId="{C66B9923-16B5-44DD-8CA9-5FDF1A62CCB5}" type="presOf" srcId="{2AA152B6-4544-40C7-9AD8-1821431D6B47}" destId="{B8E9FE0D-FFCA-41E3-8652-1EE9133A4EBF}" srcOrd="0" destOrd="0" presId="urn:microsoft.com/office/officeart/2005/8/layout/vList2"/>
    <dgm:cxn modelId="{731BC127-07D2-431A-AAA3-5006BB513DD1}" srcId="{152DAD85-BA5A-4874-A519-11C11832DE5B}" destId="{FACC3AE0-EE00-44A1-B306-B0BE04065391}" srcOrd="0" destOrd="0" parTransId="{5E1BC9E3-724A-422D-9AFF-448448D9FAA3}" sibTransId="{61BB1DE0-CC87-4B2E-8970-5C36EF7F6706}"/>
    <dgm:cxn modelId="{9A937B5D-8333-4531-8BA8-ED576098CA7E}" type="presOf" srcId="{FACC3AE0-EE00-44A1-B306-B0BE04065391}" destId="{DE505853-7876-4CF1-835C-7D241DC08462}" srcOrd="0" destOrd="0" presId="urn:microsoft.com/office/officeart/2005/8/layout/vList2"/>
    <dgm:cxn modelId="{ABDD6873-E8D6-4B32-9AF4-B5D86AA7B07C}" type="presOf" srcId="{D8A86D06-CEBA-4A31-91C8-F477C2F2FCC5}" destId="{7430DFF5-C035-4620-80B3-39D83C1AB647}" srcOrd="0" destOrd="2" presId="urn:microsoft.com/office/officeart/2005/8/layout/vList2"/>
    <dgm:cxn modelId="{5BC57586-2259-4BDE-9638-B1295F0CF766}" type="presOf" srcId="{4543F508-E927-4B52-99AC-FD563CBBF6E4}" destId="{B8E9FE0D-FFCA-41E3-8652-1EE9133A4EBF}" srcOrd="0" destOrd="1" presId="urn:microsoft.com/office/officeart/2005/8/layout/vList2"/>
    <dgm:cxn modelId="{9A2FCD8E-A64A-498A-837D-79B601C591D6}" type="presOf" srcId="{5A87FB01-2D2A-4FE9-A472-AC4ECB2EB53C}" destId="{B8E9FE0D-FFCA-41E3-8652-1EE9133A4EBF}" srcOrd="0" destOrd="2" presId="urn:microsoft.com/office/officeart/2005/8/layout/vList2"/>
    <dgm:cxn modelId="{2B62528F-9527-45A1-96A0-FD5A33D85B39}" type="presOf" srcId="{3226D618-6792-4A12-9EE1-6C46492B1CC5}" destId="{4DEF9F43-9FB6-4380-B0F3-809AF9D4B2B0}" srcOrd="0" destOrd="0" presId="urn:microsoft.com/office/officeart/2005/8/layout/vList2"/>
    <dgm:cxn modelId="{BC8A6EA3-F857-4AEF-9AA2-2CECFCD443D8}" type="presOf" srcId="{152DAD85-BA5A-4874-A519-11C11832DE5B}" destId="{C302E34F-F4EE-4BAF-AC94-2321CED8E752}" srcOrd="0" destOrd="0" presId="urn:microsoft.com/office/officeart/2005/8/layout/vList2"/>
    <dgm:cxn modelId="{76FDF0A5-C724-4CBF-94E3-3EBD0FC7E4EC}" srcId="{FACC3AE0-EE00-44A1-B306-B0BE04065391}" destId="{2AA152B6-4544-40C7-9AD8-1821431D6B47}" srcOrd="0" destOrd="0" parTransId="{BFD5020F-6851-4A74-8107-388EA0D2953F}" sibTransId="{2336CB3A-9A18-4552-860C-55AE084BF987}"/>
    <dgm:cxn modelId="{119BFDA9-E1CE-4D01-8468-891C3A2E3A59}" type="presOf" srcId="{828036DC-E780-4558-855E-348B83DCA020}" destId="{7430DFF5-C035-4620-80B3-39D83C1AB647}" srcOrd="0" destOrd="1" presId="urn:microsoft.com/office/officeart/2005/8/layout/vList2"/>
    <dgm:cxn modelId="{BB1521BE-1E5F-4815-9981-CCDB0D8A1F4D}" srcId="{FACC3AE0-EE00-44A1-B306-B0BE04065391}" destId="{4543F508-E927-4B52-99AC-FD563CBBF6E4}" srcOrd="1" destOrd="0" parTransId="{2D8D996D-3980-4722-AA59-89BB0113651B}" sibTransId="{DB683F06-39AE-4570-B8BB-32C0C9C45621}"/>
    <dgm:cxn modelId="{F4BD9CE4-A46A-4401-85FE-6EB213D9BA3E}" type="presOf" srcId="{59362AF3-8559-4A01-BD15-51696E290F56}" destId="{7430DFF5-C035-4620-80B3-39D83C1AB647}" srcOrd="0" destOrd="0" presId="urn:microsoft.com/office/officeart/2005/8/layout/vList2"/>
    <dgm:cxn modelId="{03099EEC-A4D4-4F4E-B4C6-B36E99C82694}" srcId="{3226D618-6792-4A12-9EE1-6C46492B1CC5}" destId="{59362AF3-8559-4A01-BD15-51696E290F56}" srcOrd="0" destOrd="0" parTransId="{7185091F-2967-4122-8AAC-A1242F1BE5F3}" sibTransId="{5B7E811B-CFED-425D-B6B3-851BFDB86657}"/>
    <dgm:cxn modelId="{9B47E5F9-84C2-40B1-87CD-046F3282193E}" srcId="{152DAD85-BA5A-4874-A519-11C11832DE5B}" destId="{3226D618-6792-4A12-9EE1-6C46492B1CC5}" srcOrd="1" destOrd="0" parTransId="{044AE68A-F76B-4C6C-B029-97625B69EA99}" sibTransId="{511D256E-BE3F-4E59-97AB-CF38F1000EF3}"/>
    <dgm:cxn modelId="{33AF5BFC-CECC-429C-98F8-BDB5E9FF4056}" srcId="{FACC3AE0-EE00-44A1-B306-B0BE04065391}" destId="{5A87FB01-2D2A-4FE9-A472-AC4ECB2EB53C}" srcOrd="2" destOrd="0" parTransId="{0E00E141-D732-4C6D-A708-1BAD539E46A6}" sibTransId="{97E26B73-7D11-4A29-BEAB-24B5C42F4BAA}"/>
    <dgm:cxn modelId="{776884FE-5F05-4D02-85BC-43ECBCACF9E7}" srcId="{3226D618-6792-4A12-9EE1-6C46492B1CC5}" destId="{D8A86D06-CEBA-4A31-91C8-F477C2F2FCC5}" srcOrd="2" destOrd="0" parTransId="{FD66F1E2-4CE9-4DEA-9327-923722FAC246}" sibTransId="{0F6E4BD4-D03D-4E1E-BEA5-1FC219BB159D}"/>
    <dgm:cxn modelId="{5D58C6AC-5641-4DBD-8F80-92E074ADE2D8}" type="presParOf" srcId="{C302E34F-F4EE-4BAF-AC94-2321CED8E752}" destId="{DE505853-7876-4CF1-835C-7D241DC08462}" srcOrd="0" destOrd="0" presId="urn:microsoft.com/office/officeart/2005/8/layout/vList2"/>
    <dgm:cxn modelId="{3C90179F-E6E6-4024-A465-9DBCFEBFB538}" type="presParOf" srcId="{C302E34F-F4EE-4BAF-AC94-2321CED8E752}" destId="{B8E9FE0D-FFCA-41E3-8652-1EE9133A4EBF}" srcOrd="1" destOrd="0" presId="urn:microsoft.com/office/officeart/2005/8/layout/vList2"/>
    <dgm:cxn modelId="{245C9637-67A8-4909-A14E-78E09F79BE5E}" type="presParOf" srcId="{C302E34F-F4EE-4BAF-AC94-2321CED8E752}" destId="{4DEF9F43-9FB6-4380-B0F3-809AF9D4B2B0}" srcOrd="2" destOrd="0" presId="urn:microsoft.com/office/officeart/2005/8/layout/vList2"/>
    <dgm:cxn modelId="{50FB2049-A34C-4C19-AEDD-28B0F1B851D6}" type="presParOf" srcId="{C302E34F-F4EE-4BAF-AC94-2321CED8E752}" destId="{7430DFF5-C035-4620-80B3-39D83C1AB64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772027-7D1F-4325-97C7-18E3B2B259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37A6C9-514F-495B-B384-8F580ADDA4A5}">
      <dgm:prSet/>
      <dgm:spPr/>
      <dgm:t>
        <a:bodyPr/>
        <a:lstStyle/>
        <a:p>
          <a:r>
            <a:rPr lang="en-US"/>
            <a:t>Adding immutability/air-gapping to counter ransomware threats</a:t>
          </a:r>
        </a:p>
      </dgm:t>
    </dgm:pt>
    <dgm:pt modelId="{EE111A12-FD88-4E80-B438-F0C4735D0428}" type="parTrans" cxnId="{0981A4D1-B5FE-4B66-B893-64DB308E99EE}">
      <dgm:prSet/>
      <dgm:spPr/>
      <dgm:t>
        <a:bodyPr/>
        <a:lstStyle/>
        <a:p>
          <a:endParaRPr lang="en-US"/>
        </a:p>
      </dgm:t>
    </dgm:pt>
    <dgm:pt modelId="{FF52E462-FFD8-4DC0-A619-C97879F67773}" type="sibTrans" cxnId="{0981A4D1-B5FE-4B66-B893-64DB308E99EE}">
      <dgm:prSet/>
      <dgm:spPr/>
      <dgm:t>
        <a:bodyPr/>
        <a:lstStyle/>
        <a:p>
          <a:endParaRPr lang="en-US"/>
        </a:p>
      </dgm:t>
    </dgm:pt>
    <dgm:pt modelId="{E59F0229-20C0-4225-9844-30ACF39D1D30}">
      <dgm:prSet/>
      <dgm:spPr/>
      <dgm:t>
        <a:bodyPr/>
        <a:lstStyle/>
        <a:p>
          <a:r>
            <a:rPr lang="en-US"/>
            <a:t>Using multiple cloud regions or providers for geographic diversity</a:t>
          </a:r>
        </a:p>
      </dgm:t>
    </dgm:pt>
    <dgm:pt modelId="{69B08F66-D33A-4511-BAE0-FCE9C90D5B4E}" type="parTrans" cxnId="{5F3D84AC-A4CD-4B3D-967A-0DDEE4EC6B0F}">
      <dgm:prSet/>
      <dgm:spPr/>
      <dgm:t>
        <a:bodyPr/>
        <a:lstStyle/>
        <a:p>
          <a:endParaRPr lang="en-US"/>
        </a:p>
      </dgm:t>
    </dgm:pt>
    <dgm:pt modelId="{70138429-0FC4-4F1B-AB92-CA66EDEA4868}" type="sibTrans" cxnId="{5F3D84AC-A4CD-4B3D-967A-0DDEE4EC6B0F}">
      <dgm:prSet/>
      <dgm:spPr/>
      <dgm:t>
        <a:bodyPr/>
        <a:lstStyle/>
        <a:p>
          <a:endParaRPr lang="en-US"/>
        </a:p>
      </dgm:t>
    </dgm:pt>
    <dgm:pt modelId="{0B4F88A6-6971-4D2C-B170-FB99C7D86B7E}">
      <dgm:prSet/>
      <dgm:spPr/>
      <dgm:t>
        <a:bodyPr/>
        <a:lstStyle/>
        <a:p>
          <a:r>
            <a:rPr lang="en-US"/>
            <a:t>Implementing appropriate access controls and encryption</a:t>
          </a:r>
        </a:p>
      </dgm:t>
    </dgm:pt>
    <dgm:pt modelId="{9F3E2C0A-E48C-41F1-A3F0-009E7E0D5AD3}" type="parTrans" cxnId="{AEA1CD59-2DD7-421B-AC5E-1CA5E8BB02D1}">
      <dgm:prSet/>
      <dgm:spPr/>
      <dgm:t>
        <a:bodyPr/>
        <a:lstStyle/>
        <a:p>
          <a:endParaRPr lang="en-US"/>
        </a:p>
      </dgm:t>
    </dgm:pt>
    <dgm:pt modelId="{631E1648-A065-4821-848A-6A0149107066}" type="sibTrans" cxnId="{AEA1CD59-2DD7-421B-AC5E-1CA5E8BB02D1}">
      <dgm:prSet/>
      <dgm:spPr/>
      <dgm:t>
        <a:bodyPr/>
        <a:lstStyle/>
        <a:p>
          <a:endParaRPr lang="en-US"/>
        </a:p>
      </dgm:t>
    </dgm:pt>
    <dgm:pt modelId="{F274E0E6-8050-4578-A2BC-AFEA38460FB8}">
      <dgm:prSet/>
      <dgm:spPr/>
      <dgm:t>
        <a:bodyPr/>
        <a:lstStyle/>
        <a:p>
          <a:r>
            <a:rPr lang="en-US"/>
            <a:t>Leveraging storage tiers to balance cost and performance</a:t>
          </a:r>
        </a:p>
      </dgm:t>
    </dgm:pt>
    <dgm:pt modelId="{B4A1202A-B8E1-46BB-B255-DEAE8E6C8D98}" type="parTrans" cxnId="{EC88BA5F-CBF9-42CF-92ED-4D9683CD71FD}">
      <dgm:prSet/>
      <dgm:spPr/>
      <dgm:t>
        <a:bodyPr/>
        <a:lstStyle/>
        <a:p>
          <a:endParaRPr lang="en-US"/>
        </a:p>
      </dgm:t>
    </dgm:pt>
    <dgm:pt modelId="{6AB2CA84-B740-4FEF-8E42-425DE8228A4D}" type="sibTrans" cxnId="{EC88BA5F-CBF9-42CF-92ED-4D9683CD71FD}">
      <dgm:prSet/>
      <dgm:spPr/>
      <dgm:t>
        <a:bodyPr/>
        <a:lstStyle/>
        <a:p>
          <a:endParaRPr lang="en-US"/>
        </a:p>
      </dgm:t>
    </dgm:pt>
    <dgm:pt modelId="{EBB9412A-D748-4E20-915E-813FCB3065DF}">
      <dgm:prSet/>
      <dgm:spPr/>
      <dgm:t>
        <a:bodyPr/>
        <a:lstStyle/>
        <a:p>
          <a:r>
            <a:rPr lang="en-US"/>
            <a:t>Regular testing of recovery processes</a:t>
          </a:r>
        </a:p>
      </dgm:t>
    </dgm:pt>
    <dgm:pt modelId="{BF641F9E-53B5-4C6F-BFE8-E833472346C9}" type="parTrans" cxnId="{465EDA67-63D7-4761-BE49-38FF8CA0611C}">
      <dgm:prSet/>
      <dgm:spPr/>
      <dgm:t>
        <a:bodyPr/>
        <a:lstStyle/>
        <a:p>
          <a:endParaRPr lang="en-US"/>
        </a:p>
      </dgm:t>
    </dgm:pt>
    <dgm:pt modelId="{034AB99F-1484-466A-8EC1-879F7C308B45}" type="sibTrans" cxnId="{465EDA67-63D7-4761-BE49-38FF8CA0611C}">
      <dgm:prSet/>
      <dgm:spPr/>
      <dgm:t>
        <a:bodyPr/>
        <a:lstStyle/>
        <a:p>
          <a:endParaRPr lang="en-US"/>
        </a:p>
      </dgm:t>
    </dgm:pt>
    <dgm:pt modelId="{079AD9D3-E0DA-4ABE-B44A-EA0F5E3050FA}" type="pres">
      <dgm:prSet presAssocID="{3C772027-7D1F-4325-97C7-18E3B2B25991}" presName="root" presStyleCnt="0">
        <dgm:presLayoutVars>
          <dgm:dir/>
          <dgm:resizeHandles val="exact"/>
        </dgm:presLayoutVars>
      </dgm:prSet>
      <dgm:spPr/>
    </dgm:pt>
    <dgm:pt modelId="{46D482AE-FC3D-4E18-A38A-F3046A764082}" type="pres">
      <dgm:prSet presAssocID="{8B37A6C9-514F-495B-B384-8F580ADDA4A5}" presName="compNode" presStyleCnt="0"/>
      <dgm:spPr/>
    </dgm:pt>
    <dgm:pt modelId="{86B1E030-0CFC-4739-B039-CB6DCA7CD951}" type="pres">
      <dgm:prSet presAssocID="{8B37A6C9-514F-495B-B384-8F580ADDA4A5}" presName="bgRect" presStyleLbl="bgShp" presStyleIdx="0" presStyleCnt="5"/>
      <dgm:spPr/>
    </dgm:pt>
    <dgm:pt modelId="{51464A57-1F12-4E8C-9E24-631E88944413}" type="pres">
      <dgm:prSet presAssocID="{8B37A6C9-514F-495B-B384-8F580ADDA4A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AC596AA-BED3-4AA3-A5BB-9844847791ED}" type="pres">
      <dgm:prSet presAssocID="{8B37A6C9-514F-495B-B384-8F580ADDA4A5}" presName="spaceRect" presStyleCnt="0"/>
      <dgm:spPr/>
    </dgm:pt>
    <dgm:pt modelId="{A4A03125-6D17-41A1-B3FA-AF4BD80E4DA4}" type="pres">
      <dgm:prSet presAssocID="{8B37A6C9-514F-495B-B384-8F580ADDA4A5}" presName="parTx" presStyleLbl="revTx" presStyleIdx="0" presStyleCnt="5">
        <dgm:presLayoutVars>
          <dgm:chMax val="0"/>
          <dgm:chPref val="0"/>
        </dgm:presLayoutVars>
      </dgm:prSet>
      <dgm:spPr/>
    </dgm:pt>
    <dgm:pt modelId="{7176ECBC-2732-40AC-847A-BA047AAA2D28}" type="pres">
      <dgm:prSet presAssocID="{FF52E462-FFD8-4DC0-A619-C97879F67773}" presName="sibTrans" presStyleCnt="0"/>
      <dgm:spPr/>
    </dgm:pt>
    <dgm:pt modelId="{36B08197-606D-43ED-81E7-B825F70E9A5E}" type="pres">
      <dgm:prSet presAssocID="{E59F0229-20C0-4225-9844-30ACF39D1D30}" presName="compNode" presStyleCnt="0"/>
      <dgm:spPr/>
    </dgm:pt>
    <dgm:pt modelId="{B27A72CB-1496-441C-9867-893A15455546}" type="pres">
      <dgm:prSet presAssocID="{E59F0229-20C0-4225-9844-30ACF39D1D30}" presName="bgRect" presStyleLbl="bgShp" presStyleIdx="1" presStyleCnt="5"/>
      <dgm:spPr/>
    </dgm:pt>
    <dgm:pt modelId="{2EA8CF4E-62C6-456D-AF10-BA50A58FB01A}" type="pres">
      <dgm:prSet presAssocID="{E59F0229-20C0-4225-9844-30ACF39D1D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ABFB0E7F-BE6B-4DC3-85FD-B82A5A31AE0E}" type="pres">
      <dgm:prSet presAssocID="{E59F0229-20C0-4225-9844-30ACF39D1D30}" presName="spaceRect" presStyleCnt="0"/>
      <dgm:spPr/>
    </dgm:pt>
    <dgm:pt modelId="{6FD2763F-F8C7-4F3D-8160-FF74962A97CF}" type="pres">
      <dgm:prSet presAssocID="{E59F0229-20C0-4225-9844-30ACF39D1D30}" presName="parTx" presStyleLbl="revTx" presStyleIdx="1" presStyleCnt="5">
        <dgm:presLayoutVars>
          <dgm:chMax val="0"/>
          <dgm:chPref val="0"/>
        </dgm:presLayoutVars>
      </dgm:prSet>
      <dgm:spPr/>
    </dgm:pt>
    <dgm:pt modelId="{E938F157-8DAB-4085-AA81-13863AABFB0F}" type="pres">
      <dgm:prSet presAssocID="{70138429-0FC4-4F1B-AB92-CA66EDEA4868}" presName="sibTrans" presStyleCnt="0"/>
      <dgm:spPr/>
    </dgm:pt>
    <dgm:pt modelId="{1F1C77E0-1D7E-4C18-B89B-D7343546F36A}" type="pres">
      <dgm:prSet presAssocID="{0B4F88A6-6971-4D2C-B170-FB99C7D86B7E}" presName="compNode" presStyleCnt="0"/>
      <dgm:spPr/>
    </dgm:pt>
    <dgm:pt modelId="{731634DE-FE11-4267-8F8B-276DD7BB6B2C}" type="pres">
      <dgm:prSet presAssocID="{0B4F88A6-6971-4D2C-B170-FB99C7D86B7E}" presName="bgRect" presStyleLbl="bgShp" presStyleIdx="2" presStyleCnt="5"/>
      <dgm:spPr/>
    </dgm:pt>
    <dgm:pt modelId="{7BF046B3-53A8-4537-A303-31FE635B8471}" type="pres">
      <dgm:prSet presAssocID="{0B4F88A6-6971-4D2C-B170-FB99C7D86B7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751435B5-B720-43B9-AEF5-394DD0B916B7}" type="pres">
      <dgm:prSet presAssocID="{0B4F88A6-6971-4D2C-B170-FB99C7D86B7E}" presName="spaceRect" presStyleCnt="0"/>
      <dgm:spPr/>
    </dgm:pt>
    <dgm:pt modelId="{7033B355-BFC4-4CAE-9B25-D9778AE060BD}" type="pres">
      <dgm:prSet presAssocID="{0B4F88A6-6971-4D2C-B170-FB99C7D86B7E}" presName="parTx" presStyleLbl="revTx" presStyleIdx="2" presStyleCnt="5">
        <dgm:presLayoutVars>
          <dgm:chMax val="0"/>
          <dgm:chPref val="0"/>
        </dgm:presLayoutVars>
      </dgm:prSet>
      <dgm:spPr/>
    </dgm:pt>
    <dgm:pt modelId="{21A60FBE-2F0E-45E5-A0A2-DC526F04EA5C}" type="pres">
      <dgm:prSet presAssocID="{631E1648-A065-4821-848A-6A0149107066}" presName="sibTrans" presStyleCnt="0"/>
      <dgm:spPr/>
    </dgm:pt>
    <dgm:pt modelId="{8EB06C26-2AB6-4698-A772-845B12F347E9}" type="pres">
      <dgm:prSet presAssocID="{F274E0E6-8050-4578-A2BC-AFEA38460FB8}" presName="compNode" presStyleCnt="0"/>
      <dgm:spPr/>
    </dgm:pt>
    <dgm:pt modelId="{3780A3A3-BE80-4490-9CBF-DDEB24556998}" type="pres">
      <dgm:prSet presAssocID="{F274E0E6-8050-4578-A2BC-AFEA38460FB8}" presName="bgRect" presStyleLbl="bgShp" presStyleIdx="3" presStyleCnt="5"/>
      <dgm:spPr/>
    </dgm:pt>
    <dgm:pt modelId="{BF712A82-CA5B-4155-A216-04B224C2D28C}" type="pres">
      <dgm:prSet presAssocID="{F274E0E6-8050-4578-A2BC-AFEA38460FB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43056BB-7E6A-4F04-B973-A1C8F63A8AB1}" type="pres">
      <dgm:prSet presAssocID="{F274E0E6-8050-4578-A2BC-AFEA38460FB8}" presName="spaceRect" presStyleCnt="0"/>
      <dgm:spPr/>
    </dgm:pt>
    <dgm:pt modelId="{3874BF3A-B11C-42ED-AECD-7503C95BEBEC}" type="pres">
      <dgm:prSet presAssocID="{F274E0E6-8050-4578-A2BC-AFEA38460FB8}" presName="parTx" presStyleLbl="revTx" presStyleIdx="3" presStyleCnt="5">
        <dgm:presLayoutVars>
          <dgm:chMax val="0"/>
          <dgm:chPref val="0"/>
        </dgm:presLayoutVars>
      </dgm:prSet>
      <dgm:spPr/>
    </dgm:pt>
    <dgm:pt modelId="{73D4CD23-3131-4D2D-AC64-F50E84CFA661}" type="pres">
      <dgm:prSet presAssocID="{6AB2CA84-B740-4FEF-8E42-425DE8228A4D}" presName="sibTrans" presStyleCnt="0"/>
      <dgm:spPr/>
    </dgm:pt>
    <dgm:pt modelId="{5641A001-A68F-4C8B-9F81-53A861728D67}" type="pres">
      <dgm:prSet presAssocID="{EBB9412A-D748-4E20-915E-813FCB3065DF}" presName="compNode" presStyleCnt="0"/>
      <dgm:spPr/>
    </dgm:pt>
    <dgm:pt modelId="{71674E9D-80AE-4ACD-9F2A-02EC05661BD3}" type="pres">
      <dgm:prSet presAssocID="{EBB9412A-D748-4E20-915E-813FCB3065DF}" presName="bgRect" presStyleLbl="bgShp" presStyleIdx="4" presStyleCnt="5"/>
      <dgm:spPr/>
    </dgm:pt>
    <dgm:pt modelId="{044DA87A-AC14-4ECF-8163-BF855734477E}" type="pres">
      <dgm:prSet presAssocID="{EBB9412A-D748-4E20-915E-813FCB3065D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620BD66-3A06-4598-8917-2DF0B5DC2962}" type="pres">
      <dgm:prSet presAssocID="{EBB9412A-D748-4E20-915E-813FCB3065DF}" presName="spaceRect" presStyleCnt="0"/>
      <dgm:spPr/>
    </dgm:pt>
    <dgm:pt modelId="{DDD689D1-04CC-444B-A961-692B81EA74F3}" type="pres">
      <dgm:prSet presAssocID="{EBB9412A-D748-4E20-915E-813FCB3065D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A23F82B-DFF2-446D-8E37-E88190E8B47F}" type="presOf" srcId="{E59F0229-20C0-4225-9844-30ACF39D1D30}" destId="{6FD2763F-F8C7-4F3D-8160-FF74962A97CF}" srcOrd="0" destOrd="0" presId="urn:microsoft.com/office/officeart/2018/2/layout/IconVerticalSolidList"/>
    <dgm:cxn modelId="{EC88BA5F-CBF9-42CF-92ED-4D9683CD71FD}" srcId="{3C772027-7D1F-4325-97C7-18E3B2B25991}" destId="{F274E0E6-8050-4578-A2BC-AFEA38460FB8}" srcOrd="3" destOrd="0" parTransId="{B4A1202A-B8E1-46BB-B255-DEAE8E6C8D98}" sibTransId="{6AB2CA84-B740-4FEF-8E42-425DE8228A4D}"/>
    <dgm:cxn modelId="{465EDA67-63D7-4761-BE49-38FF8CA0611C}" srcId="{3C772027-7D1F-4325-97C7-18E3B2B25991}" destId="{EBB9412A-D748-4E20-915E-813FCB3065DF}" srcOrd="4" destOrd="0" parTransId="{BF641F9E-53B5-4C6F-BFE8-E833472346C9}" sibTransId="{034AB99F-1484-466A-8EC1-879F7C308B45}"/>
    <dgm:cxn modelId="{29F4D558-B38A-4DFF-B2A3-31389F64673E}" type="presOf" srcId="{0B4F88A6-6971-4D2C-B170-FB99C7D86B7E}" destId="{7033B355-BFC4-4CAE-9B25-D9778AE060BD}" srcOrd="0" destOrd="0" presId="urn:microsoft.com/office/officeart/2018/2/layout/IconVerticalSolidList"/>
    <dgm:cxn modelId="{AEA1CD59-2DD7-421B-AC5E-1CA5E8BB02D1}" srcId="{3C772027-7D1F-4325-97C7-18E3B2B25991}" destId="{0B4F88A6-6971-4D2C-B170-FB99C7D86B7E}" srcOrd="2" destOrd="0" parTransId="{9F3E2C0A-E48C-41F1-A3F0-009E7E0D5AD3}" sibTransId="{631E1648-A065-4821-848A-6A0149107066}"/>
    <dgm:cxn modelId="{5F3D84AC-A4CD-4B3D-967A-0DDEE4EC6B0F}" srcId="{3C772027-7D1F-4325-97C7-18E3B2B25991}" destId="{E59F0229-20C0-4225-9844-30ACF39D1D30}" srcOrd="1" destOrd="0" parTransId="{69B08F66-D33A-4511-BAE0-FCE9C90D5B4E}" sibTransId="{70138429-0FC4-4F1B-AB92-CA66EDEA4868}"/>
    <dgm:cxn modelId="{5938C1BE-BD26-491E-9F41-C1FC1C65C5E6}" type="presOf" srcId="{F274E0E6-8050-4578-A2BC-AFEA38460FB8}" destId="{3874BF3A-B11C-42ED-AECD-7503C95BEBEC}" srcOrd="0" destOrd="0" presId="urn:microsoft.com/office/officeart/2018/2/layout/IconVerticalSolidList"/>
    <dgm:cxn modelId="{64C89AC6-273B-4B80-B43B-3CD81932CA9E}" type="presOf" srcId="{EBB9412A-D748-4E20-915E-813FCB3065DF}" destId="{DDD689D1-04CC-444B-A961-692B81EA74F3}" srcOrd="0" destOrd="0" presId="urn:microsoft.com/office/officeart/2018/2/layout/IconVerticalSolidList"/>
    <dgm:cxn modelId="{0981A4D1-B5FE-4B66-B893-64DB308E99EE}" srcId="{3C772027-7D1F-4325-97C7-18E3B2B25991}" destId="{8B37A6C9-514F-495B-B384-8F580ADDA4A5}" srcOrd="0" destOrd="0" parTransId="{EE111A12-FD88-4E80-B438-F0C4735D0428}" sibTransId="{FF52E462-FFD8-4DC0-A619-C97879F67773}"/>
    <dgm:cxn modelId="{8BB668DD-DFA6-45CC-A3F5-C37922EA2969}" type="presOf" srcId="{8B37A6C9-514F-495B-B384-8F580ADDA4A5}" destId="{A4A03125-6D17-41A1-B3FA-AF4BD80E4DA4}" srcOrd="0" destOrd="0" presId="urn:microsoft.com/office/officeart/2018/2/layout/IconVerticalSolidList"/>
    <dgm:cxn modelId="{697CBFE9-BAE9-4194-986B-33C1583D6004}" type="presOf" srcId="{3C772027-7D1F-4325-97C7-18E3B2B25991}" destId="{079AD9D3-E0DA-4ABE-B44A-EA0F5E3050FA}" srcOrd="0" destOrd="0" presId="urn:microsoft.com/office/officeart/2018/2/layout/IconVerticalSolidList"/>
    <dgm:cxn modelId="{C32CB019-14B1-4889-B68D-5B5DEA6F0791}" type="presParOf" srcId="{079AD9D3-E0DA-4ABE-B44A-EA0F5E3050FA}" destId="{46D482AE-FC3D-4E18-A38A-F3046A764082}" srcOrd="0" destOrd="0" presId="urn:microsoft.com/office/officeart/2018/2/layout/IconVerticalSolidList"/>
    <dgm:cxn modelId="{ED12A7E9-A08C-4737-B5BD-414630570AC4}" type="presParOf" srcId="{46D482AE-FC3D-4E18-A38A-F3046A764082}" destId="{86B1E030-0CFC-4739-B039-CB6DCA7CD951}" srcOrd="0" destOrd="0" presId="urn:microsoft.com/office/officeart/2018/2/layout/IconVerticalSolidList"/>
    <dgm:cxn modelId="{06A3879C-E313-44EA-829D-1E3711F99DFB}" type="presParOf" srcId="{46D482AE-FC3D-4E18-A38A-F3046A764082}" destId="{51464A57-1F12-4E8C-9E24-631E88944413}" srcOrd="1" destOrd="0" presId="urn:microsoft.com/office/officeart/2018/2/layout/IconVerticalSolidList"/>
    <dgm:cxn modelId="{18BC53F7-9483-4AC9-A4AA-7C8EBD8742ED}" type="presParOf" srcId="{46D482AE-FC3D-4E18-A38A-F3046A764082}" destId="{2AC596AA-BED3-4AA3-A5BB-9844847791ED}" srcOrd="2" destOrd="0" presId="urn:microsoft.com/office/officeart/2018/2/layout/IconVerticalSolidList"/>
    <dgm:cxn modelId="{B108D37A-4883-40C9-9C90-C2B4A8EF5E44}" type="presParOf" srcId="{46D482AE-FC3D-4E18-A38A-F3046A764082}" destId="{A4A03125-6D17-41A1-B3FA-AF4BD80E4DA4}" srcOrd="3" destOrd="0" presId="urn:microsoft.com/office/officeart/2018/2/layout/IconVerticalSolidList"/>
    <dgm:cxn modelId="{4E23C92D-0BC0-4420-AF62-2D1EEBC346D1}" type="presParOf" srcId="{079AD9D3-E0DA-4ABE-B44A-EA0F5E3050FA}" destId="{7176ECBC-2732-40AC-847A-BA047AAA2D28}" srcOrd="1" destOrd="0" presId="urn:microsoft.com/office/officeart/2018/2/layout/IconVerticalSolidList"/>
    <dgm:cxn modelId="{AC9AAF31-3A0A-460A-A010-E2A02DB86881}" type="presParOf" srcId="{079AD9D3-E0DA-4ABE-B44A-EA0F5E3050FA}" destId="{36B08197-606D-43ED-81E7-B825F70E9A5E}" srcOrd="2" destOrd="0" presId="urn:microsoft.com/office/officeart/2018/2/layout/IconVerticalSolidList"/>
    <dgm:cxn modelId="{7D092CCC-4100-42E9-9494-A4395E5D8C2F}" type="presParOf" srcId="{36B08197-606D-43ED-81E7-B825F70E9A5E}" destId="{B27A72CB-1496-441C-9867-893A15455546}" srcOrd="0" destOrd="0" presId="urn:microsoft.com/office/officeart/2018/2/layout/IconVerticalSolidList"/>
    <dgm:cxn modelId="{26045D11-5CB1-4801-92B3-0C183AD16870}" type="presParOf" srcId="{36B08197-606D-43ED-81E7-B825F70E9A5E}" destId="{2EA8CF4E-62C6-456D-AF10-BA50A58FB01A}" srcOrd="1" destOrd="0" presId="urn:microsoft.com/office/officeart/2018/2/layout/IconVerticalSolidList"/>
    <dgm:cxn modelId="{A1DE26D1-BF0B-4C3F-B983-329130E7F490}" type="presParOf" srcId="{36B08197-606D-43ED-81E7-B825F70E9A5E}" destId="{ABFB0E7F-BE6B-4DC3-85FD-B82A5A31AE0E}" srcOrd="2" destOrd="0" presId="urn:microsoft.com/office/officeart/2018/2/layout/IconVerticalSolidList"/>
    <dgm:cxn modelId="{2E1B004A-5B0D-4773-AA7E-BBD8CD2EA0E7}" type="presParOf" srcId="{36B08197-606D-43ED-81E7-B825F70E9A5E}" destId="{6FD2763F-F8C7-4F3D-8160-FF74962A97CF}" srcOrd="3" destOrd="0" presId="urn:microsoft.com/office/officeart/2018/2/layout/IconVerticalSolidList"/>
    <dgm:cxn modelId="{238FA127-4EA9-46C1-9330-B6D277A2820D}" type="presParOf" srcId="{079AD9D3-E0DA-4ABE-B44A-EA0F5E3050FA}" destId="{E938F157-8DAB-4085-AA81-13863AABFB0F}" srcOrd="3" destOrd="0" presId="urn:microsoft.com/office/officeart/2018/2/layout/IconVerticalSolidList"/>
    <dgm:cxn modelId="{B50D0692-6369-4BF9-918B-8DC1A96CC267}" type="presParOf" srcId="{079AD9D3-E0DA-4ABE-B44A-EA0F5E3050FA}" destId="{1F1C77E0-1D7E-4C18-B89B-D7343546F36A}" srcOrd="4" destOrd="0" presId="urn:microsoft.com/office/officeart/2018/2/layout/IconVerticalSolidList"/>
    <dgm:cxn modelId="{B9A85E87-EEE0-4019-8634-52FF23E30677}" type="presParOf" srcId="{1F1C77E0-1D7E-4C18-B89B-D7343546F36A}" destId="{731634DE-FE11-4267-8F8B-276DD7BB6B2C}" srcOrd="0" destOrd="0" presId="urn:microsoft.com/office/officeart/2018/2/layout/IconVerticalSolidList"/>
    <dgm:cxn modelId="{5ADAFACA-AE51-4FD9-A3D4-575BDAF8934C}" type="presParOf" srcId="{1F1C77E0-1D7E-4C18-B89B-D7343546F36A}" destId="{7BF046B3-53A8-4537-A303-31FE635B8471}" srcOrd="1" destOrd="0" presId="urn:microsoft.com/office/officeart/2018/2/layout/IconVerticalSolidList"/>
    <dgm:cxn modelId="{217A1701-2835-4F95-A45B-8C786D8B947A}" type="presParOf" srcId="{1F1C77E0-1D7E-4C18-B89B-D7343546F36A}" destId="{751435B5-B720-43B9-AEF5-394DD0B916B7}" srcOrd="2" destOrd="0" presId="urn:microsoft.com/office/officeart/2018/2/layout/IconVerticalSolidList"/>
    <dgm:cxn modelId="{3AE2B21C-1BC6-41CD-B464-38F441C8CCCB}" type="presParOf" srcId="{1F1C77E0-1D7E-4C18-B89B-D7343546F36A}" destId="{7033B355-BFC4-4CAE-9B25-D9778AE060BD}" srcOrd="3" destOrd="0" presId="urn:microsoft.com/office/officeart/2018/2/layout/IconVerticalSolidList"/>
    <dgm:cxn modelId="{BA9F50D4-282F-4842-8B2D-5C298020B394}" type="presParOf" srcId="{079AD9D3-E0DA-4ABE-B44A-EA0F5E3050FA}" destId="{21A60FBE-2F0E-45E5-A0A2-DC526F04EA5C}" srcOrd="5" destOrd="0" presId="urn:microsoft.com/office/officeart/2018/2/layout/IconVerticalSolidList"/>
    <dgm:cxn modelId="{F4A133B3-34B6-4747-BFB7-3C04749F5950}" type="presParOf" srcId="{079AD9D3-E0DA-4ABE-B44A-EA0F5E3050FA}" destId="{8EB06C26-2AB6-4698-A772-845B12F347E9}" srcOrd="6" destOrd="0" presId="urn:microsoft.com/office/officeart/2018/2/layout/IconVerticalSolidList"/>
    <dgm:cxn modelId="{D5A0B39E-0886-46CD-9454-321A1AEBF947}" type="presParOf" srcId="{8EB06C26-2AB6-4698-A772-845B12F347E9}" destId="{3780A3A3-BE80-4490-9CBF-DDEB24556998}" srcOrd="0" destOrd="0" presId="urn:microsoft.com/office/officeart/2018/2/layout/IconVerticalSolidList"/>
    <dgm:cxn modelId="{C6B28C11-9C93-4414-819A-70D824860A34}" type="presParOf" srcId="{8EB06C26-2AB6-4698-A772-845B12F347E9}" destId="{BF712A82-CA5B-4155-A216-04B224C2D28C}" srcOrd="1" destOrd="0" presId="urn:microsoft.com/office/officeart/2018/2/layout/IconVerticalSolidList"/>
    <dgm:cxn modelId="{24320510-90C3-44CB-A418-D44E33B7CE95}" type="presParOf" srcId="{8EB06C26-2AB6-4698-A772-845B12F347E9}" destId="{D43056BB-7E6A-4F04-B973-A1C8F63A8AB1}" srcOrd="2" destOrd="0" presId="urn:microsoft.com/office/officeart/2018/2/layout/IconVerticalSolidList"/>
    <dgm:cxn modelId="{F7EDC2DB-826B-4608-8755-9EC10271DFBD}" type="presParOf" srcId="{8EB06C26-2AB6-4698-A772-845B12F347E9}" destId="{3874BF3A-B11C-42ED-AECD-7503C95BEBEC}" srcOrd="3" destOrd="0" presId="urn:microsoft.com/office/officeart/2018/2/layout/IconVerticalSolidList"/>
    <dgm:cxn modelId="{63B25E98-F7F5-4D7E-B2BF-E4F3D782F3B2}" type="presParOf" srcId="{079AD9D3-E0DA-4ABE-B44A-EA0F5E3050FA}" destId="{73D4CD23-3131-4D2D-AC64-F50E84CFA661}" srcOrd="7" destOrd="0" presId="urn:microsoft.com/office/officeart/2018/2/layout/IconVerticalSolidList"/>
    <dgm:cxn modelId="{65E7428F-5501-4269-A36F-E7A66ED12D37}" type="presParOf" srcId="{079AD9D3-E0DA-4ABE-B44A-EA0F5E3050FA}" destId="{5641A001-A68F-4C8B-9F81-53A861728D67}" srcOrd="8" destOrd="0" presId="urn:microsoft.com/office/officeart/2018/2/layout/IconVerticalSolidList"/>
    <dgm:cxn modelId="{5A576708-3FE5-400F-AFFB-C7CA0BCBD9F6}" type="presParOf" srcId="{5641A001-A68F-4C8B-9F81-53A861728D67}" destId="{71674E9D-80AE-4ACD-9F2A-02EC05661BD3}" srcOrd="0" destOrd="0" presId="urn:microsoft.com/office/officeart/2018/2/layout/IconVerticalSolidList"/>
    <dgm:cxn modelId="{3448F722-3DC6-4D7F-8A5C-710FF8323EA6}" type="presParOf" srcId="{5641A001-A68F-4C8B-9F81-53A861728D67}" destId="{044DA87A-AC14-4ECF-8163-BF855734477E}" srcOrd="1" destOrd="0" presId="urn:microsoft.com/office/officeart/2018/2/layout/IconVerticalSolidList"/>
    <dgm:cxn modelId="{5016C5FB-DC68-4B2D-8F4D-E2E522C14902}" type="presParOf" srcId="{5641A001-A68F-4C8B-9F81-53A861728D67}" destId="{4620BD66-3A06-4598-8917-2DF0B5DC2962}" srcOrd="2" destOrd="0" presId="urn:microsoft.com/office/officeart/2018/2/layout/IconVerticalSolidList"/>
    <dgm:cxn modelId="{44A489DE-ACB6-475C-B101-1F2F1C64EF28}" type="presParOf" srcId="{5641A001-A68F-4C8B-9F81-53A861728D67}" destId="{DDD689D1-04CC-444B-A961-692B81EA74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D2A5EB-F3C1-4FFC-BD6A-3CCCDEB2303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883D193-463B-4CA4-91B0-41190ECF1E06}">
      <dgm:prSet/>
      <dgm:spPr/>
      <dgm:t>
        <a:bodyPr/>
        <a:lstStyle/>
        <a:p>
          <a:pPr>
            <a:defRPr b="1"/>
          </a:pPr>
          <a:r>
            <a:rPr lang="en-US"/>
            <a:t>Data governance is important beyond engineering roles</a:t>
          </a:r>
        </a:p>
      </dgm:t>
    </dgm:pt>
    <dgm:pt modelId="{8AC0AC6B-1A7F-4645-BD41-78BA56E07586}" type="parTrans" cxnId="{35E8B73A-AFAA-438C-9FF0-5DF40DEE666A}">
      <dgm:prSet/>
      <dgm:spPr/>
      <dgm:t>
        <a:bodyPr/>
        <a:lstStyle/>
        <a:p>
          <a:endParaRPr lang="en-US"/>
        </a:p>
      </dgm:t>
    </dgm:pt>
    <dgm:pt modelId="{B4CD0C4A-5EFC-423D-8020-16F201918C03}" type="sibTrans" cxnId="{35E8B73A-AFAA-438C-9FF0-5DF40DEE666A}">
      <dgm:prSet/>
      <dgm:spPr/>
      <dgm:t>
        <a:bodyPr/>
        <a:lstStyle/>
        <a:p>
          <a:endParaRPr lang="en-US"/>
        </a:p>
      </dgm:t>
    </dgm:pt>
    <dgm:pt modelId="{58CBAC8A-F4A9-4971-A0D3-D1897EE3EE00}">
      <dgm:prSet/>
      <dgm:spPr/>
      <dgm:t>
        <a:bodyPr/>
        <a:lstStyle/>
        <a:p>
          <a:pPr>
            <a:defRPr b="1"/>
          </a:pPr>
          <a:r>
            <a:rPr lang="en-US"/>
            <a:t>Backups are useful for:</a:t>
          </a:r>
        </a:p>
      </dgm:t>
    </dgm:pt>
    <dgm:pt modelId="{21FC2D11-E82B-437E-B906-BFA37D4C1A02}" type="parTrans" cxnId="{0D8AE33E-596B-4CD3-AD31-6B7CA23F929F}">
      <dgm:prSet/>
      <dgm:spPr/>
      <dgm:t>
        <a:bodyPr/>
        <a:lstStyle/>
        <a:p>
          <a:endParaRPr lang="en-US"/>
        </a:p>
      </dgm:t>
    </dgm:pt>
    <dgm:pt modelId="{DFACAE7E-728C-4C76-ADC6-914A064873EF}" type="sibTrans" cxnId="{0D8AE33E-596B-4CD3-AD31-6B7CA23F929F}">
      <dgm:prSet/>
      <dgm:spPr/>
      <dgm:t>
        <a:bodyPr/>
        <a:lstStyle/>
        <a:p>
          <a:endParaRPr lang="en-US"/>
        </a:p>
      </dgm:t>
    </dgm:pt>
    <dgm:pt modelId="{027418A1-0DBF-4347-853E-E144C0E0DCD4}">
      <dgm:prSet/>
      <dgm:spPr/>
      <dgm:t>
        <a:bodyPr/>
        <a:lstStyle/>
        <a:p>
          <a:r>
            <a:rPr lang="en-US"/>
            <a:t>Safety</a:t>
          </a:r>
        </a:p>
      </dgm:t>
    </dgm:pt>
    <dgm:pt modelId="{E3BA2FF4-9538-4457-AE97-94348967C716}" type="parTrans" cxnId="{80DA823F-54C4-4483-8427-171CD6C2646E}">
      <dgm:prSet/>
      <dgm:spPr/>
      <dgm:t>
        <a:bodyPr/>
        <a:lstStyle/>
        <a:p>
          <a:endParaRPr lang="en-US"/>
        </a:p>
      </dgm:t>
    </dgm:pt>
    <dgm:pt modelId="{C9F3724A-F6A6-4932-BAE1-B7B738B54457}" type="sibTrans" cxnId="{80DA823F-54C4-4483-8427-171CD6C2646E}">
      <dgm:prSet/>
      <dgm:spPr/>
      <dgm:t>
        <a:bodyPr/>
        <a:lstStyle/>
        <a:p>
          <a:endParaRPr lang="en-US"/>
        </a:p>
      </dgm:t>
    </dgm:pt>
    <dgm:pt modelId="{419C281A-716B-445A-9AB3-7A13DBCB9398}">
      <dgm:prSet/>
      <dgm:spPr/>
      <dgm:t>
        <a:bodyPr/>
        <a:lstStyle/>
        <a:p>
          <a:r>
            <a:rPr lang="en-US"/>
            <a:t>Reproducibility</a:t>
          </a:r>
        </a:p>
      </dgm:t>
    </dgm:pt>
    <dgm:pt modelId="{0D9737DC-E880-4B3A-BF37-0DEAE50D473B}" type="parTrans" cxnId="{85A700A0-3AF3-4608-87A4-185DCE1AE541}">
      <dgm:prSet/>
      <dgm:spPr/>
      <dgm:t>
        <a:bodyPr/>
        <a:lstStyle/>
        <a:p>
          <a:endParaRPr lang="en-US"/>
        </a:p>
      </dgm:t>
    </dgm:pt>
    <dgm:pt modelId="{E0D47830-ED07-437A-B3CD-D152E5744ADE}" type="sibTrans" cxnId="{85A700A0-3AF3-4608-87A4-185DCE1AE541}">
      <dgm:prSet/>
      <dgm:spPr/>
      <dgm:t>
        <a:bodyPr/>
        <a:lstStyle/>
        <a:p>
          <a:endParaRPr lang="en-US"/>
        </a:p>
      </dgm:t>
    </dgm:pt>
    <dgm:pt modelId="{0F7B7F4B-D589-429C-BE0E-DBA8382BD6A9}">
      <dgm:prSet/>
      <dgm:spPr/>
      <dgm:t>
        <a:bodyPr/>
        <a:lstStyle/>
        <a:p>
          <a:r>
            <a:rPr lang="en-US"/>
            <a:t>Compliance</a:t>
          </a:r>
        </a:p>
      </dgm:t>
    </dgm:pt>
    <dgm:pt modelId="{50E1771B-23BD-4171-BAD8-5FA3D228C076}" type="parTrans" cxnId="{01E25048-D354-4FAC-A830-9142C7F7988B}">
      <dgm:prSet/>
      <dgm:spPr/>
      <dgm:t>
        <a:bodyPr/>
        <a:lstStyle/>
        <a:p>
          <a:endParaRPr lang="en-US"/>
        </a:p>
      </dgm:t>
    </dgm:pt>
    <dgm:pt modelId="{73A91EC3-91A5-40D1-B2CF-22D8877DC258}" type="sibTrans" cxnId="{01E25048-D354-4FAC-A830-9142C7F7988B}">
      <dgm:prSet/>
      <dgm:spPr/>
      <dgm:t>
        <a:bodyPr/>
        <a:lstStyle/>
        <a:p>
          <a:endParaRPr lang="en-US"/>
        </a:p>
      </dgm:t>
    </dgm:pt>
    <dgm:pt modelId="{B628D9B6-9446-4ED4-AADA-412112975E35}">
      <dgm:prSet/>
      <dgm:spPr/>
      <dgm:t>
        <a:bodyPr/>
        <a:lstStyle/>
        <a:p>
          <a:pPr>
            <a:defRPr b="1"/>
          </a:pPr>
          <a:r>
            <a:rPr lang="en-US"/>
            <a:t>Main concepts remain important, even as technology changes</a:t>
          </a:r>
        </a:p>
      </dgm:t>
    </dgm:pt>
    <dgm:pt modelId="{3EF62C1C-4955-4043-A65D-9158913A0564}" type="parTrans" cxnId="{0020C0C1-6788-4041-83D1-232C1B5E7455}">
      <dgm:prSet/>
      <dgm:spPr/>
      <dgm:t>
        <a:bodyPr/>
        <a:lstStyle/>
        <a:p>
          <a:endParaRPr lang="en-US"/>
        </a:p>
      </dgm:t>
    </dgm:pt>
    <dgm:pt modelId="{C23ADDAB-9656-44AF-AAC3-61CF2A7AAFFE}" type="sibTrans" cxnId="{0020C0C1-6788-4041-83D1-232C1B5E7455}">
      <dgm:prSet/>
      <dgm:spPr/>
      <dgm:t>
        <a:bodyPr/>
        <a:lstStyle/>
        <a:p>
          <a:endParaRPr lang="en-US"/>
        </a:p>
      </dgm:t>
    </dgm:pt>
    <dgm:pt modelId="{41DE0260-E643-4B3C-BCB6-3F38E1D83180}" type="pres">
      <dgm:prSet presAssocID="{DCD2A5EB-F3C1-4FFC-BD6A-3CCCDEB23039}" presName="root" presStyleCnt="0">
        <dgm:presLayoutVars>
          <dgm:dir/>
          <dgm:resizeHandles val="exact"/>
        </dgm:presLayoutVars>
      </dgm:prSet>
      <dgm:spPr/>
    </dgm:pt>
    <dgm:pt modelId="{DB401B05-736D-4E75-8F1E-E2550A0550E0}" type="pres">
      <dgm:prSet presAssocID="{6883D193-463B-4CA4-91B0-41190ECF1E06}" presName="compNode" presStyleCnt="0"/>
      <dgm:spPr/>
    </dgm:pt>
    <dgm:pt modelId="{3CD1CA35-6AF5-4CA8-9196-D584492D8D58}" type="pres">
      <dgm:prSet presAssocID="{6883D193-463B-4CA4-91B0-41190ECF1E0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D8540C77-A080-46F1-A5EF-7D40C3D066D6}" type="pres">
      <dgm:prSet presAssocID="{6883D193-463B-4CA4-91B0-41190ECF1E06}" presName="iconSpace" presStyleCnt="0"/>
      <dgm:spPr/>
    </dgm:pt>
    <dgm:pt modelId="{E062BCFE-B83D-4610-9BE9-05EEEDAAE4AD}" type="pres">
      <dgm:prSet presAssocID="{6883D193-463B-4CA4-91B0-41190ECF1E06}" presName="parTx" presStyleLbl="revTx" presStyleIdx="0" presStyleCnt="6">
        <dgm:presLayoutVars>
          <dgm:chMax val="0"/>
          <dgm:chPref val="0"/>
        </dgm:presLayoutVars>
      </dgm:prSet>
      <dgm:spPr/>
    </dgm:pt>
    <dgm:pt modelId="{C9577E48-2A54-4612-8D1C-EA2D4256FF8C}" type="pres">
      <dgm:prSet presAssocID="{6883D193-463B-4CA4-91B0-41190ECF1E06}" presName="txSpace" presStyleCnt="0"/>
      <dgm:spPr/>
    </dgm:pt>
    <dgm:pt modelId="{0EEB3E94-64D3-48F6-9B9A-1576C19786E3}" type="pres">
      <dgm:prSet presAssocID="{6883D193-463B-4CA4-91B0-41190ECF1E06}" presName="desTx" presStyleLbl="revTx" presStyleIdx="1" presStyleCnt="6">
        <dgm:presLayoutVars/>
      </dgm:prSet>
      <dgm:spPr/>
    </dgm:pt>
    <dgm:pt modelId="{BA200B42-9F3F-4CBD-A0C9-C342E9A5BA98}" type="pres">
      <dgm:prSet presAssocID="{B4CD0C4A-5EFC-423D-8020-16F201918C03}" presName="sibTrans" presStyleCnt="0"/>
      <dgm:spPr/>
    </dgm:pt>
    <dgm:pt modelId="{72CA4732-DF8D-4846-B0C4-9DB5B7B9D180}" type="pres">
      <dgm:prSet presAssocID="{58CBAC8A-F4A9-4971-A0D3-D1897EE3EE00}" presName="compNode" presStyleCnt="0"/>
      <dgm:spPr/>
    </dgm:pt>
    <dgm:pt modelId="{31FA91FD-5A14-4FBE-B076-52E602CA2D25}" type="pres">
      <dgm:prSet presAssocID="{58CBAC8A-F4A9-4971-A0D3-D1897EE3EE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FC1CBBF-E617-44DF-B2E8-A2236D32BA7C}" type="pres">
      <dgm:prSet presAssocID="{58CBAC8A-F4A9-4971-A0D3-D1897EE3EE00}" presName="iconSpace" presStyleCnt="0"/>
      <dgm:spPr/>
    </dgm:pt>
    <dgm:pt modelId="{308D7F0C-C1CB-42AC-8EC7-F2AF5BCA1333}" type="pres">
      <dgm:prSet presAssocID="{58CBAC8A-F4A9-4971-A0D3-D1897EE3EE00}" presName="parTx" presStyleLbl="revTx" presStyleIdx="2" presStyleCnt="6">
        <dgm:presLayoutVars>
          <dgm:chMax val="0"/>
          <dgm:chPref val="0"/>
        </dgm:presLayoutVars>
      </dgm:prSet>
      <dgm:spPr/>
    </dgm:pt>
    <dgm:pt modelId="{22327FA5-0CDD-4B6A-AF5E-44D032ACAF27}" type="pres">
      <dgm:prSet presAssocID="{58CBAC8A-F4A9-4971-A0D3-D1897EE3EE00}" presName="txSpace" presStyleCnt="0"/>
      <dgm:spPr/>
    </dgm:pt>
    <dgm:pt modelId="{38BA3CA2-1976-4C92-8E95-3D7A406E89A6}" type="pres">
      <dgm:prSet presAssocID="{58CBAC8A-F4A9-4971-A0D3-D1897EE3EE00}" presName="desTx" presStyleLbl="revTx" presStyleIdx="3" presStyleCnt="6">
        <dgm:presLayoutVars/>
      </dgm:prSet>
      <dgm:spPr/>
    </dgm:pt>
    <dgm:pt modelId="{60D16E4D-2A92-444A-AE86-3083BBD7363C}" type="pres">
      <dgm:prSet presAssocID="{DFACAE7E-728C-4C76-ADC6-914A064873EF}" presName="sibTrans" presStyleCnt="0"/>
      <dgm:spPr/>
    </dgm:pt>
    <dgm:pt modelId="{C159B3B2-2CAC-436E-8240-28723FA6A63A}" type="pres">
      <dgm:prSet presAssocID="{B628D9B6-9446-4ED4-AADA-412112975E35}" presName="compNode" presStyleCnt="0"/>
      <dgm:spPr/>
    </dgm:pt>
    <dgm:pt modelId="{610E3D07-0B8C-411E-886A-82F9FB235FE4}" type="pres">
      <dgm:prSet presAssocID="{B628D9B6-9446-4ED4-AADA-412112975E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4D91F4C-0D34-465B-9705-A38554628165}" type="pres">
      <dgm:prSet presAssocID="{B628D9B6-9446-4ED4-AADA-412112975E35}" presName="iconSpace" presStyleCnt="0"/>
      <dgm:spPr/>
    </dgm:pt>
    <dgm:pt modelId="{F1745622-37F0-4348-86F1-7DBE40729D6B}" type="pres">
      <dgm:prSet presAssocID="{B628D9B6-9446-4ED4-AADA-412112975E35}" presName="parTx" presStyleLbl="revTx" presStyleIdx="4" presStyleCnt="6">
        <dgm:presLayoutVars>
          <dgm:chMax val="0"/>
          <dgm:chPref val="0"/>
        </dgm:presLayoutVars>
      </dgm:prSet>
      <dgm:spPr/>
    </dgm:pt>
    <dgm:pt modelId="{31621D9A-F2A7-4DBB-81DB-3335AD195AD6}" type="pres">
      <dgm:prSet presAssocID="{B628D9B6-9446-4ED4-AADA-412112975E35}" presName="txSpace" presStyleCnt="0"/>
      <dgm:spPr/>
    </dgm:pt>
    <dgm:pt modelId="{1C43160A-6845-4136-9E38-23915CD3CF17}" type="pres">
      <dgm:prSet presAssocID="{B628D9B6-9446-4ED4-AADA-412112975E35}" presName="desTx" presStyleLbl="revTx" presStyleIdx="5" presStyleCnt="6">
        <dgm:presLayoutVars/>
      </dgm:prSet>
      <dgm:spPr/>
    </dgm:pt>
  </dgm:ptLst>
  <dgm:cxnLst>
    <dgm:cxn modelId="{DF8D4A03-6FC1-4CDB-8A8D-D62EE8C2FEFF}" type="presOf" srcId="{0F7B7F4B-D589-429C-BE0E-DBA8382BD6A9}" destId="{38BA3CA2-1976-4C92-8E95-3D7A406E89A6}" srcOrd="0" destOrd="2" presId="urn:microsoft.com/office/officeart/2018/5/layout/CenteredIconLabelDescriptionList"/>
    <dgm:cxn modelId="{76C0FD0E-34DC-4773-90EC-79EA70364E20}" type="presOf" srcId="{027418A1-0DBF-4347-853E-E144C0E0DCD4}" destId="{38BA3CA2-1976-4C92-8E95-3D7A406E89A6}" srcOrd="0" destOrd="0" presId="urn:microsoft.com/office/officeart/2018/5/layout/CenteredIconLabelDescriptionList"/>
    <dgm:cxn modelId="{99781428-F170-44A1-A60A-2C794DE4EB9D}" type="presOf" srcId="{6883D193-463B-4CA4-91B0-41190ECF1E06}" destId="{E062BCFE-B83D-4610-9BE9-05EEEDAAE4AD}" srcOrd="0" destOrd="0" presId="urn:microsoft.com/office/officeart/2018/5/layout/CenteredIconLabelDescriptionList"/>
    <dgm:cxn modelId="{35E8B73A-AFAA-438C-9FF0-5DF40DEE666A}" srcId="{DCD2A5EB-F3C1-4FFC-BD6A-3CCCDEB23039}" destId="{6883D193-463B-4CA4-91B0-41190ECF1E06}" srcOrd="0" destOrd="0" parTransId="{8AC0AC6B-1A7F-4645-BD41-78BA56E07586}" sibTransId="{B4CD0C4A-5EFC-423D-8020-16F201918C03}"/>
    <dgm:cxn modelId="{0118073E-60F6-4B73-9B49-391C7444EF9F}" type="presOf" srcId="{B628D9B6-9446-4ED4-AADA-412112975E35}" destId="{F1745622-37F0-4348-86F1-7DBE40729D6B}" srcOrd="0" destOrd="0" presId="urn:microsoft.com/office/officeart/2018/5/layout/CenteredIconLabelDescriptionList"/>
    <dgm:cxn modelId="{0D8AE33E-596B-4CD3-AD31-6B7CA23F929F}" srcId="{DCD2A5EB-F3C1-4FFC-BD6A-3CCCDEB23039}" destId="{58CBAC8A-F4A9-4971-A0D3-D1897EE3EE00}" srcOrd="1" destOrd="0" parTransId="{21FC2D11-E82B-437E-B906-BFA37D4C1A02}" sibTransId="{DFACAE7E-728C-4C76-ADC6-914A064873EF}"/>
    <dgm:cxn modelId="{80DA823F-54C4-4483-8427-171CD6C2646E}" srcId="{58CBAC8A-F4A9-4971-A0D3-D1897EE3EE00}" destId="{027418A1-0DBF-4347-853E-E144C0E0DCD4}" srcOrd="0" destOrd="0" parTransId="{E3BA2FF4-9538-4457-AE97-94348967C716}" sibTransId="{C9F3724A-F6A6-4932-BAE1-B7B738B54457}"/>
    <dgm:cxn modelId="{01E25048-D354-4FAC-A830-9142C7F7988B}" srcId="{58CBAC8A-F4A9-4971-A0D3-D1897EE3EE00}" destId="{0F7B7F4B-D589-429C-BE0E-DBA8382BD6A9}" srcOrd="2" destOrd="0" parTransId="{50E1771B-23BD-4171-BAD8-5FA3D228C076}" sibTransId="{73A91EC3-91A5-40D1-B2CF-22D8877DC258}"/>
    <dgm:cxn modelId="{6CF3AC73-5D20-4D59-8038-94F1DA14B808}" type="presOf" srcId="{419C281A-716B-445A-9AB3-7A13DBCB9398}" destId="{38BA3CA2-1976-4C92-8E95-3D7A406E89A6}" srcOrd="0" destOrd="1" presId="urn:microsoft.com/office/officeart/2018/5/layout/CenteredIconLabelDescriptionList"/>
    <dgm:cxn modelId="{98367192-1862-4D11-995A-59141E3DEEC7}" type="presOf" srcId="{58CBAC8A-F4A9-4971-A0D3-D1897EE3EE00}" destId="{308D7F0C-C1CB-42AC-8EC7-F2AF5BCA1333}" srcOrd="0" destOrd="0" presId="urn:microsoft.com/office/officeart/2018/5/layout/CenteredIconLabelDescriptionList"/>
    <dgm:cxn modelId="{85A700A0-3AF3-4608-87A4-185DCE1AE541}" srcId="{58CBAC8A-F4A9-4971-A0D3-D1897EE3EE00}" destId="{419C281A-716B-445A-9AB3-7A13DBCB9398}" srcOrd="1" destOrd="0" parTransId="{0D9737DC-E880-4B3A-BF37-0DEAE50D473B}" sibTransId="{E0D47830-ED07-437A-B3CD-D152E5744ADE}"/>
    <dgm:cxn modelId="{0020C0C1-6788-4041-83D1-232C1B5E7455}" srcId="{DCD2A5EB-F3C1-4FFC-BD6A-3CCCDEB23039}" destId="{B628D9B6-9446-4ED4-AADA-412112975E35}" srcOrd="2" destOrd="0" parTransId="{3EF62C1C-4955-4043-A65D-9158913A0564}" sibTransId="{C23ADDAB-9656-44AF-AAC3-61CF2A7AAFFE}"/>
    <dgm:cxn modelId="{9E5322FD-0715-4FE7-8BC8-55D773866409}" type="presOf" srcId="{DCD2A5EB-F3C1-4FFC-BD6A-3CCCDEB23039}" destId="{41DE0260-E643-4B3C-BCB6-3F38E1D83180}" srcOrd="0" destOrd="0" presId="urn:microsoft.com/office/officeart/2018/5/layout/CenteredIconLabelDescriptionList"/>
    <dgm:cxn modelId="{EEBFB08E-CBFC-4801-8B09-645F0D50B10E}" type="presParOf" srcId="{41DE0260-E643-4B3C-BCB6-3F38E1D83180}" destId="{DB401B05-736D-4E75-8F1E-E2550A0550E0}" srcOrd="0" destOrd="0" presId="urn:microsoft.com/office/officeart/2018/5/layout/CenteredIconLabelDescriptionList"/>
    <dgm:cxn modelId="{2C01E8A6-57A8-4C8E-B114-30D78D6962B9}" type="presParOf" srcId="{DB401B05-736D-4E75-8F1E-E2550A0550E0}" destId="{3CD1CA35-6AF5-4CA8-9196-D584492D8D58}" srcOrd="0" destOrd="0" presId="urn:microsoft.com/office/officeart/2018/5/layout/CenteredIconLabelDescriptionList"/>
    <dgm:cxn modelId="{DEA25628-D18D-4EE2-9EAE-A536B3C2A64C}" type="presParOf" srcId="{DB401B05-736D-4E75-8F1E-E2550A0550E0}" destId="{D8540C77-A080-46F1-A5EF-7D40C3D066D6}" srcOrd="1" destOrd="0" presId="urn:microsoft.com/office/officeart/2018/5/layout/CenteredIconLabelDescriptionList"/>
    <dgm:cxn modelId="{00A98577-8694-4106-A98D-7B0D3A0F8F6C}" type="presParOf" srcId="{DB401B05-736D-4E75-8F1E-E2550A0550E0}" destId="{E062BCFE-B83D-4610-9BE9-05EEEDAAE4AD}" srcOrd="2" destOrd="0" presId="urn:microsoft.com/office/officeart/2018/5/layout/CenteredIconLabelDescriptionList"/>
    <dgm:cxn modelId="{9EFBF3ED-E1C6-40EC-A1EB-09EBD80CF4B6}" type="presParOf" srcId="{DB401B05-736D-4E75-8F1E-E2550A0550E0}" destId="{C9577E48-2A54-4612-8D1C-EA2D4256FF8C}" srcOrd="3" destOrd="0" presId="urn:microsoft.com/office/officeart/2018/5/layout/CenteredIconLabelDescriptionList"/>
    <dgm:cxn modelId="{60DEC836-ED31-4A84-A9DE-F6D054D99AB1}" type="presParOf" srcId="{DB401B05-736D-4E75-8F1E-E2550A0550E0}" destId="{0EEB3E94-64D3-48F6-9B9A-1576C19786E3}" srcOrd="4" destOrd="0" presId="urn:microsoft.com/office/officeart/2018/5/layout/CenteredIconLabelDescriptionList"/>
    <dgm:cxn modelId="{CA61E35F-9A25-4411-90E2-001E0B4B2F50}" type="presParOf" srcId="{41DE0260-E643-4B3C-BCB6-3F38E1D83180}" destId="{BA200B42-9F3F-4CBD-A0C9-C342E9A5BA98}" srcOrd="1" destOrd="0" presId="urn:microsoft.com/office/officeart/2018/5/layout/CenteredIconLabelDescriptionList"/>
    <dgm:cxn modelId="{54A1BF1D-B131-455E-A048-19123DDF790E}" type="presParOf" srcId="{41DE0260-E643-4B3C-BCB6-3F38E1D83180}" destId="{72CA4732-DF8D-4846-B0C4-9DB5B7B9D180}" srcOrd="2" destOrd="0" presId="urn:microsoft.com/office/officeart/2018/5/layout/CenteredIconLabelDescriptionList"/>
    <dgm:cxn modelId="{78697D7A-93A7-403D-80C7-F0595D1FC94A}" type="presParOf" srcId="{72CA4732-DF8D-4846-B0C4-9DB5B7B9D180}" destId="{31FA91FD-5A14-4FBE-B076-52E602CA2D25}" srcOrd="0" destOrd="0" presId="urn:microsoft.com/office/officeart/2018/5/layout/CenteredIconLabelDescriptionList"/>
    <dgm:cxn modelId="{6C29479B-BF7F-4076-893B-30D07DC19F0E}" type="presParOf" srcId="{72CA4732-DF8D-4846-B0C4-9DB5B7B9D180}" destId="{AFC1CBBF-E617-44DF-B2E8-A2236D32BA7C}" srcOrd="1" destOrd="0" presId="urn:microsoft.com/office/officeart/2018/5/layout/CenteredIconLabelDescriptionList"/>
    <dgm:cxn modelId="{ED8DB29C-3156-4F5B-A021-8D4C5CE7AE79}" type="presParOf" srcId="{72CA4732-DF8D-4846-B0C4-9DB5B7B9D180}" destId="{308D7F0C-C1CB-42AC-8EC7-F2AF5BCA1333}" srcOrd="2" destOrd="0" presId="urn:microsoft.com/office/officeart/2018/5/layout/CenteredIconLabelDescriptionList"/>
    <dgm:cxn modelId="{2FDA920E-DAF0-40EA-BD69-26883255038F}" type="presParOf" srcId="{72CA4732-DF8D-4846-B0C4-9DB5B7B9D180}" destId="{22327FA5-0CDD-4B6A-AF5E-44D032ACAF27}" srcOrd="3" destOrd="0" presId="urn:microsoft.com/office/officeart/2018/5/layout/CenteredIconLabelDescriptionList"/>
    <dgm:cxn modelId="{B1E66EDB-50B8-4557-A9DF-24F097B67A14}" type="presParOf" srcId="{72CA4732-DF8D-4846-B0C4-9DB5B7B9D180}" destId="{38BA3CA2-1976-4C92-8E95-3D7A406E89A6}" srcOrd="4" destOrd="0" presId="urn:microsoft.com/office/officeart/2018/5/layout/CenteredIconLabelDescriptionList"/>
    <dgm:cxn modelId="{9B5C6276-6737-46B7-8BA5-5B24B3B749A1}" type="presParOf" srcId="{41DE0260-E643-4B3C-BCB6-3F38E1D83180}" destId="{60D16E4D-2A92-444A-AE86-3083BBD7363C}" srcOrd="3" destOrd="0" presId="urn:microsoft.com/office/officeart/2018/5/layout/CenteredIconLabelDescriptionList"/>
    <dgm:cxn modelId="{CC61E034-2832-4934-984B-E66D4266AB77}" type="presParOf" srcId="{41DE0260-E643-4B3C-BCB6-3F38E1D83180}" destId="{C159B3B2-2CAC-436E-8240-28723FA6A63A}" srcOrd="4" destOrd="0" presId="urn:microsoft.com/office/officeart/2018/5/layout/CenteredIconLabelDescriptionList"/>
    <dgm:cxn modelId="{5993A5D1-1F01-408E-97C6-855F78AFE675}" type="presParOf" srcId="{C159B3B2-2CAC-436E-8240-28723FA6A63A}" destId="{610E3D07-0B8C-411E-886A-82F9FB235FE4}" srcOrd="0" destOrd="0" presId="urn:microsoft.com/office/officeart/2018/5/layout/CenteredIconLabelDescriptionList"/>
    <dgm:cxn modelId="{429EFE2A-55B2-4067-8896-583633B9D907}" type="presParOf" srcId="{C159B3B2-2CAC-436E-8240-28723FA6A63A}" destId="{64D91F4C-0D34-465B-9705-A38554628165}" srcOrd="1" destOrd="0" presId="urn:microsoft.com/office/officeart/2018/5/layout/CenteredIconLabelDescriptionList"/>
    <dgm:cxn modelId="{E6CC8BEC-A89B-4DD0-91AB-5FC13DF7055E}" type="presParOf" srcId="{C159B3B2-2CAC-436E-8240-28723FA6A63A}" destId="{F1745622-37F0-4348-86F1-7DBE40729D6B}" srcOrd="2" destOrd="0" presId="urn:microsoft.com/office/officeart/2018/5/layout/CenteredIconLabelDescriptionList"/>
    <dgm:cxn modelId="{E3D16AFA-6B68-4F5F-AC47-06B0746DE17D}" type="presParOf" srcId="{C159B3B2-2CAC-436E-8240-28723FA6A63A}" destId="{31621D9A-F2A7-4DBB-81DB-3335AD195AD6}" srcOrd="3" destOrd="0" presId="urn:microsoft.com/office/officeart/2018/5/layout/CenteredIconLabelDescriptionList"/>
    <dgm:cxn modelId="{F0E8580F-84F6-4B9F-8C2D-540EB2503FBB}" type="presParOf" srcId="{C159B3B2-2CAC-436E-8240-28723FA6A63A}" destId="{1C43160A-6845-4136-9E38-23915CD3CF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69982-47EC-4A30-8593-4991B74E0AF8}">
      <dsp:nvSpPr>
        <dsp:cNvPr id="0" name=""/>
        <dsp:cNvSpPr/>
      </dsp:nvSpPr>
      <dsp:spPr>
        <a:xfrm>
          <a:off x="2479" y="958510"/>
          <a:ext cx="578812" cy="578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A6FCB-028A-4C70-88FC-3C4CA6049EF7}">
      <dsp:nvSpPr>
        <dsp:cNvPr id="0" name=""/>
        <dsp:cNvSpPr/>
      </dsp:nvSpPr>
      <dsp:spPr>
        <a:xfrm>
          <a:off x="2479" y="1614456"/>
          <a:ext cx="1653749" cy="24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Governance: </a:t>
          </a:r>
        </a:p>
      </dsp:txBody>
      <dsp:txXfrm>
        <a:off x="2479" y="1614456"/>
        <a:ext cx="1653749" cy="248062"/>
      </dsp:txXfrm>
    </dsp:sp>
    <dsp:sp modelId="{995F82AC-E4E9-4FB4-9EA9-E313835CF6B3}">
      <dsp:nvSpPr>
        <dsp:cNvPr id="0" name=""/>
        <dsp:cNvSpPr/>
      </dsp:nvSpPr>
      <dsp:spPr>
        <a:xfrm>
          <a:off x="2479" y="1898394"/>
          <a:ext cx="1653749" cy="8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Establish clear policies for data access, quality, and compliance.</a:t>
          </a:r>
        </a:p>
      </dsp:txBody>
      <dsp:txXfrm>
        <a:off x="2479" y="1898394"/>
        <a:ext cx="1653749" cy="853923"/>
      </dsp:txXfrm>
    </dsp:sp>
    <dsp:sp modelId="{45C9E120-DD78-4558-8119-86AC2389F4D4}">
      <dsp:nvSpPr>
        <dsp:cNvPr id="0" name=""/>
        <dsp:cNvSpPr/>
      </dsp:nvSpPr>
      <dsp:spPr>
        <a:xfrm>
          <a:off x="1945635" y="958510"/>
          <a:ext cx="578812" cy="578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74E9B-378A-4CB5-96F6-3DB9390AC773}">
      <dsp:nvSpPr>
        <dsp:cNvPr id="0" name=""/>
        <dsp:cNvSpPr/>
      </dsp:nvSpPr>
      <dsp:spPr>
        <a:xfrm>
          <a:off x="1945635" y="1614456"/>
          <a:ext cx="1653749" cy="24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Scalability:</a:t>
          </a:r>
        </a:p>
      </dsp:txBody>
      <dsp:txXfrm>
        <a:off x="1945635" y="1614456"/>
        <a:ext cx="1653749" cy="248062"/>
      </dsp:txXfrm>
    </dsp:sp>
    <dsp:sp modelId="{B95E3D9B-0E7F-4A47-A786-1B4A3CE66556}">
      <dsp:nvSpPr>
        <dsp:cNvPr id="0" name=""/>
        <dsp:cNvSpPr/>
      </dsp:nvSpPr>
      <dsp:spPr>
        <a:xfrm>
          <a:off x="1945635" y="1898394"/>
          <a:ext cx="1653749" cy="8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Design pipelines to handle growing data volumes and velocity.</a:t>
          </a:r>
        </a:p>
      </dsp:txBody>
      <dsp:txXfrm>
        <a:off x="1945635" y="1898394"/>
        <a:ext cx="1653749" cy="853923"/>
      </dsp:txXfrm>
    </dsp:sp>
    <dsp:sp modelId="{B2C0C37D-CF15-4D81-8AAF-5933458181B9}">
      <dsp:nvSpPr>
        <dsp:cNvPr id="0" name=""/>
        <dsp:cNvSpPr/>
      </dsp:nvSpPr>
      <dsp:spPr>
        <a:xfrm>
          <a:off x="3888791" y="958510"/>
          <a:ext cx="578812" cy="578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3EB6F-D3C8-4680-B231-0A4076C2628B}">
      <dsp:nvSpPr>
        <dsp:cNvPr id="0" name=""/>
        <dsp:cNvSpPr/>
      </dsp:nvSpPr>
      <dsp:spPr>
        <a:xfrm>
          <a:off x="3888791" y="1614456"/>
          <a:ext cx="1653749" cy="24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Security:</a:t>
          </a:r>
        </a:p>
      </dsp:txBody>
      <dsp:txXfrm>
        <a:off x="3888791" y="1614456"/>
        <a:ext cx="1653749" cy="248062"/>
      </dsp:txXfrm>
    </dsp:sp>
    <dsp:sp modelId="{BED71E53-3043-4E87-ADC9-BC5B9344912A}">
      <dsp:nvSpPr>
        <dsp:cNvPr id="0" name=""/>
        <dsp:cNvSpPr/>
      </dsp:nvSpPr>
      <dsp:spPr>
        <a:xfrm>
          <a:off x="3888791" y="1898394"/>
          <a:ext cx="1653749" cy="8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Protect data at every stage with encryption, access controls, and monitoring.</a:t>
          </a:r>
        </a:p>
      </dsp:txBody>
      <dsp:txXfrm>
        <a:off x="3888791" y="1898394"/>
        <a:ext cx="1653749" cy="853923"/>
      </dsp:txXfrm>
    </dsp:sp>
    <dsp:sp modelId="{58D64A80-0788-4CC6-8406-A1A32F5E9D08}">
      <dsp:nvSpPr>
        <dsp:cNvPr id="0" name=""/>
        <dsp:cNvSpPr/>
      </dsp:nvSpPr>
      <dsp:spPr>
        <a:xfrm>
          <a:off x="5831948" y="958510"/>
          <a:ext cx="578812" cy="5788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260C9-A309-4160-8EEC-213B507991D1}">
      <dsp:nvSpPr>
        <dsp:cNvPr id="0" name=""/>
        <dsp:cNvSpPr/>
      </dsp:nvSpPr>
      <dsp:spPr>
        <a:xfrm>
          <a:off x="5831948" y="1614456"/>
          <a:ext cx="1653749" cy="24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Automation: </a:t>
          </a:r>
        </a:p>
      </dsp:txBody>
      <dsp:txXfrm>
        <a:off x="5831948" y="1614456"/>
        <a:ext cx="1653749" cy="248062"/>
      </dsp:txXfrm>
    </dsp:sp>
    <dsp:sp modelId="{D8B9118E-78E8-4909-B41E-39FD8EE4859E}">
      <dsp:nvSpPr>
        <dsp:cNvPr id="0" name=""/>
        <dsp:cNvSpPr/>
      </dsp:nvSpPr>
      <dsp:spPr>
        <a:xfrm>
          <a:off x="5831948" y="1898394"/>
          <a:ext cx="1653749" cy="8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Leverage tools and scripts to automate repetitive tasks (e.g., Airflow, Lambda).</a:t>
          </a:r>
        </a:p>
      </dsp:txBody>
      <dsp:txXfrm>
        <a:off x="5831948" y="1898394"/>
        <a:ext cx="1653749" cy="853923"/>
      </dsp:txXfrm>
    </dsp:sp>
    <dsp:sp modelId="{F5DCB16F-E2FA-42A3-9317-65B48E6C7289}">
      <dsp:nvSpPr>
        <dsp:cNvPr id="0" name=""/>
        <dsp:cNvSpPr/>
      </dsp:nvSpPr>
      <dsp:spPr>
        <a:xfrm>
          <a:off x="7775104" y="958510"/>
          <a:ext cx="578812" cy="5788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493A7-6F70-48FE-B755-A055B0682F8A}">
      <dsp:nvSpPr>
        <dsp:cNvPr id="0" name=""/>
        <dsp:cNvSpPr/>
      </dsp:nvSpPr>
      <dsp:spPr>
        <a:xfrm>
          <a:off x="7775104" y="1614456"/>
          <a:ext cx="1653749" cy="24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Feedback Loops:</a:t>
          </a:r>
        </a:p>
      </dsp:txBody>
      <dsp:txXfrm>
        <a:off x="7775104" y="1614456"/>
        <a:ext cx="1653749" cy="248062"/>
      </dsp:txXfrm>
    </dsp:sp>
    <dsp:sp modelId="{97408A2D-4421-469A-BCF4-85D70B2FD46D}">
      <dsp:nvSpPr>
        <dsp:cNvPr id="0" name=""/>
        <dsp:cNvSpPr/>
      </dsp:nvSpPr>
      <dsp:spPr>
        <a:xfrm>
          <a:off x="7775104" y="1898394"/>
          <a:ext cx="1653749" cy="8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Continuously improve processes based on analysis and new requirements.</a:t>
          </a:r>
        </a:p>
      </dsp:txBody>
      <dsp:txXfrm>
        <a:off x="7775104" y="1898394"/>
        <a:ext cx="1653749" cy="853923"/>
      </dsp:txXfrm>
    </dsp:sp>
    <dsp:sp modelId="{F226DD43-DD66-429A-BFCA-58DECF1BB374}">
      <dsp:nvSpPr>
        <dsp:cNvPr id="0" name=""/>
        <dsp:cNvSpPr/>
      </dsp:nvSpPr>
      <dsp:spPr>
        <a:xfrm>
          <a:off x="9718260" y="958510"/>
          <a:ext cx="578812" cy="5788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90255-B86E-4506-9BFD-B239D40776C6}">
      <dsp:nvSpPr>
        <dsp:cNvPr id="0" name=""/>
        <dsp:cNvSpPr/>
      </dsp:nvSpPr>
      <dsp:spPr>
        <a:xfrm>
          <a:off x="9718260" y="1614456"/>
          <a:ext cx="1653749" cy="248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End-to-End View:</a:t>
          </a:r>
        </a:p>
      </dsp:txBody>
      <dsp:txXfrm>
        <a:off x="9718260" y="1614456"/>
        <a:ext cx="1653749" cy="248062"/>
      </dsp:txXfrm>
    </dsp:sp>
    <dsp:sp modelId="{82968F30-6CE8-41F8-9E97-1B91F70C2BE0}">
      <dsp:nvSpPr>
        <dsp:cNvPr id="0" name=""/>
        <dsp:cNvSpPr/>
      </dsp:nvSpPr>
      <dsp:spPr>
        <a:xfrm>
          <a:off x="9718260" y="1898394"/>
          <a:ext cx="1653749" cy="853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Remember: Each stage impacts the next. Poor ingestion or storage leads to unreliable insights.</a:t>
          </a:r>
        </a:p>
      </dsp:txBody>
      <dsp:txXfrm>
        <a:off x="9718260" y="1898394"/>
        <a:ext cx="1653749" cy="853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45AF2-45A6-40D4-B91C-2A7304DA9BDD}">
      <dsp:nvSpPr>
        <dsp:cNvPr id="0" name=""/>
        <dsp:cNvSpPr/>
      </dsp:nvSpPr>
      <dsp:spPr>
        <a:xfrm>
          <a:off x="0" y="18432"/>
          <a:ext cx="6666833" cy="7125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Share data:</a:t>
          </a:r>
        </a:p>
      </dsp:txBody>
      <dsp:txXfrm>
        <a:off x="34783" y="53215"/>
        <a:ext cx="6597267" cy="642964"/>
      </dsp:txXfrm>
    </dsp:sp>
    <dsp:sp modelId="{E1532BDD-5554-4244-9E71-BB2133CC94B9}">
      <dsp:nvSpPr>
        <dsp:cNvPr id="0" name=""/>
        <dsp:cNvSpPr/>
      </dsp:nvSpPr>
      <dsp:spPr>
        <a:xfrm>
          <a:off x="0" y="730962"/>
          <a:ext cx="6666833" cy="240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Other organizations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Other users in the same organization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With future self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Within AWS sharing is: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Fast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Secure</a:t>
          </a:r>
        </a:p>
      </dsp:txBody>
      <dsp:txXfrm>
        <a:off x="0" y="730962"/>
        <a:ext cx="6666833" cy="2401199"/>
      </dsp:txXfrm>
    </dsp:sp>
    <dsp:sp modelId="{717F32A7-237F-4258-A046-21AE00FB8113}">
      <dsp:nvSpPr>
        <dsp:cNvPr id="0" name=""/>
        <dsp:cNvSpPr/>
      </dsp:nvSpPr>
      <dsp:spPr>
        <a:xfrm>
          <a:off x="0" y="3132162"/>
          <a:ext cx="6666833" cy="71253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Retain data</a:t>
          </a:r>
        </a:p>
      </dsp:txBody>
      <dsp:txXfrm>
        <a:off x="34783" y="3166945"/>
        <a:ext cx="6597267" cy="642964"/>
      </dsp:txXfrm>
    </dsp:sp>
    <dsp:sp modelId="{35A9C922-A52C-4E7A-B43D-C7CC5D634889}">
      <dsp:nvSpPr>
        <dsp:cNvPr id="0" name=""/>
        <dsp:cNvSpPr/>
      </dsp:nvSpPr>
      <dsp:spPr>
        <a:xfrm>
          <a:off x="0" y="3844692"/>
          <a:ext cx="6666833" cy="15907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Recovery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Replication (development and testing)</a:t>
          </a:r>
        </a:p>
        <a:p>
          <a:pPr marL="457200" lvl="2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Rerun models or test different models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Auditing and compliance</a:t>
          </a:r>
        </a:p>
      </dsp:txBody>
      <dsp:txXfrm>
        <a:off x="0" y="3844692"/>
        <a:ext cx="6666833" cy="15907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05853-7876-4CF1-835C-7D241DC08462}">
      <dsp:nvSpPr>
        <dsp:cNvPr id="0" name=""/>
        <dsp:cNvSpPr/>
      </dsp:nvSpPr>
      <dsp:spPr>
        <a:xfrm>
          <a:off x="0" y="42066"/>
          <a:ext cx="6364224" cy="1193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The traditional 3-2-1 rule recommends:</a:t>
          </a:r>
        </a:p>
      </dsp:txBody>
      <dsp:txXfrm>
        <a:off x="58257" y="100323"/>
        <a:ext cx="6247710" cy="1076886"/>
      </dsp:txXfrm>
    </dsp:sp>
    <dsp:sp modelId="{B8E9FE0D-FFCA-41E3-8652-1EE9133A4EBF}">
      <dsp:nvSpPr>
        <dsp:cNvPr id="0" name=""/>
        <dsp:cNvSpPr/>
      </dsp:nvSpPr>
      <dsp:spPr>
        <a:xfrm>
          <a:off x="0" y="1235466"/>
          <a:ext cx="6364224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3 copies of your data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2 different storage types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1 copy offsite</a:t>
          </a:r>
        </a:p>
      </dsp:txBody>
      <dsp:txXfrm>
        <a:off x="0" y="1235466"/>
        <a:ext cx="6364224" cy="1210950"/>
      </dsp:txXfrm>
    </dsp:sp>
    <dsp:sp modelId="{4DEF9F43-9FB6-4380-B0F3-809AF9D4B2B0}">
      <dsp:nvSpPr>
        <dsp:cNvPr id="0" name=""/>
        <dsp:cNvSpPr/>
      </dsp:nvSpPr>
      <dsp:spPr>
        <a:xfrm>
          <a:off x="0" y="2446416"/>
          <a:ext cx="6364224" cy="11934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Cloud?</a:t>
          </a:r>
        </a:p>
      </dsp:txBody>
      <dsp:txXfrm>
        <a:off x="58257" y="2504673"/>
        <a:ext cx="6247710" cy="1076886"/>
      </dsp:txXfrm>
    </dsp:sp>
    <dsp:sp modelId="{7430DFF5-C035-4620-80B3-39D83C1AB647}">
      <dsp:nvSpPr>
        <dsp:cNvPr id="0" name=""/>
        <dsp:cNvSpPr/>
      </dsp:nvSpPr>
      <dsp:spPr>
        <a:xfrm>
          <a:off x="0" y="3639816"/>
          <a:ext cx="6364224" cy="1831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06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Multiple regions?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Multiple clouds?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3-2-1-1-0" approach: 3 copies, 2 different media, 1 offsite copy, 1 air-gapped/immutable copy, 0 recovery errors</a:t>
          </a:r>
        </a:p>
      </dsp:txBody>
      <dsp:txXfrm>
        <a:off x="0" y="3639816"/>
        <a:ext cx="6364224" cy="1831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1E030-0CFC-4739-B039-CB6DCA7CD951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64A57-1F12-4E8C-9E24-631E88944413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03125-6D17-41A1-B3FA-AF4BD80E4DA4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Adding immutability/air-gapping to counter ransomware threats</a:t>
          </a:r>
        </a:p>
      </dsp:txBody>
      <dsp:txXfrm>
        <a:off x="1059754" y="4307"/>
        <a:ext cx="5304469" cy="917536"/>
      </dsp:txXfrm>
    </dsp:sp>
    <dsp:sp modelId="{B27A72CB-1496-441C-9867-893A15455546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8CF4E-62C6-456D-AF10-BA50A58FB01A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2763F-F8C7-4F3D-8160-FF74962A97CF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Using multiple cloud regions or providers for geographic diversity</a:t>
          </a:r>
        </a:p>
      </dsp:txBody>
      <dsp:txXfrm>
        <a:off x="1059754" y="1151227"/>
        <a:ext cx="5304469" cy="917536"/>
      </dsp:txXfrm>
    </dsp:sp>
    <dsp:sp modelId="{731634DE-FE11-4267-8F8B-276DD7BB6B2C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F046B3-53A8-4537-A303-31FE635B8471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33B355-BFC4-4CAE-9B25-D9778AE060BD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Implementing appropriate access controls and encryption</a:t>
          </a:r>
        </a:p>
      </dsp:txBody>
      <dsp:txXfrm>
        <a:off x="1059754" y="2298147"/>
        <a:ext cx="5304469" cy="917536"/>
      </dsp:txXfrm>
    </dsp:sp>
    <dsp:sp modelId="{3780A3A3-BE80-4490-9CBF-DDEB24556998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712A82-CA5B-4155-A216-04B224C2D28C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4BF3A-B11C-42ED-AECD-7503C95BEBEC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Leveraging storage tiers to balance cost and performance</a:t>
          </a:r>
        </a:p>
      </dsp:txBody>
      <dsp:txXfrm>
        <a:off x="1059754" y="3445068"/>
        <a:ext cx="5304469" cy="917536"/>
      </dsp:txXfrm>
    </dsp:sp>
    <dsp:sp modelId="{71674E9D-80AE-4ACD-9F2A-02EC05661BD3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4DA87A-AC14-4ECF-8163-BF855734477E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689D1-04CC-444B-A961-692B81EA74F3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Regular testing of recovery processes</a:t>
          </a:r>
        </a:p>
      </dsp:txBody>
      <dsp:txXfrm>
        <a:off x="1059754" y="4591988"/>
        <a:ext cx="5304469" cy="91753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1CA35-6AF5-4CA8-9196-D584492D8D58}">
      <dsp:nvSpPr>
        <dsp:cNvPr id="0" name=""/>
        <dsp:cNvSpPr/>
      </dsp:nvSpPr>
      <dsp:spPr>
        <a:xfrm>
          <a:off x="1061437" y="886774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2BCFE-B83D-4610-9BE9-05EEEDAAE4AD}">
      <dsp:nvSpPr>
        <dsp:cNvPr id="0" name=""/>
        <dsp:cNvSpPr/>
      </dsp:nvSpPr>
      <dsp:spPr>
        <a:xfrm>
          <a:off x="1582" y="213218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Data governance is important beyond engineering roles</a:t>
          </a:r>
        </a:p>
      </dsp:txBody>
      <dsp:txXfrm>
        <a:off x="1582" y="2132185"/>
        <a:ext cx="3261093" cy="489164"/>
      </dsp:txXfrm>
    </dsp:sp>
    <dsp:sp modelId="{0EEB3E94-64D3-48F6-9B9A-1576C19786E3}">
      <dsp:nvSpPr>
        <dsp:cNvPr id="0" name=""/>
        <dsp:cNvSpPr/>
      </dsp:nvSpPr>
      <dsp:spPr>
        <a:xfrm>
          <a:off x="1582" y="2669734"/>
          <a:ext cx="3261093" cy="636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FA91FD-5A14-4FBE-B076-52E602CA2D25}">
      <dsp:nvSpPr>
        <dsp:cNvPr id="0" name=""/>
        <dsp:cNvSpPr/>
      </dsp:nvSpPr>
      <dsp:spPr>
        <a:xfrm>
          <a:off x="4893223" y="886774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D7F0C-C1CB-42AC-8EC7-F2AF5BCA1333}">
      <dsp:nvSpPr>
        <dsp:cNvPr id="0" name=""/>
        <dsp:cNvSpPr/>
      </dsp:nvSpPr>
      <dsp:spPr>
        <a:xfrm>
          <a:off x="3833367" y="213218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Backups are useful for:</a:t>
          </a:r>
        </a:p>
      </dsp:txBody>
      <dsp:txXfrm>
        <a:off x="3833367" y="2132185"/>
        <a:ext cx="3261093" cy="489164"/>
      </dsp:txXfrm>
    </dsp:sp>
    <dsp:sp modelId="{38BA3CA2-1976-4C92-8E95-3D7A406E89A6}">
      <dsp:nvSpPr>
        <dsp:cNvPr id="0" name=""/>
        <dsp:cNvSpPr/>
      </dsp:nvSpPr>
      <dsp:spPr>
        <a:xfrm>
          <a:off x="3833367" y="2669734"/>
          <a:ext cx="3261093" cy="636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Safety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Reproducibility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Compliance</a:t>
          </a:r>
        </a:p>
      </dsp:txBody>
      <dsp:txXfrm>
        <a:off x="3833367" y="2669734"/>
        <a:ext cx="3261093" cy="636296"/>
      </dsp:txXfrm>
    </dsp:sp>
    <dsp:sp modelId="{610E3D07-0B8C-411E-886A-82F9FB235FE4}">
      <dsp:nvSpPr>
        <dsp:cNvPr id="0" name=""/>
        <dsp:cNvSpPr/>
      </dsp:nvSpPr>
      <dsp:spPr>
        <a:xfrm>
          <a:off x="8725008" y="886774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45622-37F0-4348-86F1-7DBE40729D6B}">
      <dsp:nvSpPr>
        <dsp:cNvPr id="0" name=""/>
        <dsp:cNvSpPr/>
      </dsp:nvSpPr>
      <dsp:spPr>
        <a:xfrm>
          <a:off x="7665152" y="2132185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Main concepts remain important, even as technology changes</a:t>
          </a:r>
        </a:p>
      </dsp:txBody>
      <dsp:txXfrm>
        <a:off x="7665152" y="2132185"/>
        <a:ext cx="3261093" cy="489164"/>
      </dsp:txXfrm>
    </dsp:sp>
    <dsp:sp modelId="{1C43160A-6845-4136-9E38-23915CD3CF17}">
      <dsp:nvSpPr>
        <dsp:cNvPr id="0" name=""/>
        <dsp:cNvSpPr/>
      </dsp:nvSpPr>
      <dsp:spPr>
        <a:xfrm>
          <a:off x="7665152" y="2669734"/>
          <a:ext cx="3261093" cy="636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72B58-BD40-49A8-B3E3-DD6B6F1153A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81153-1431-4F07-B3B9-60D0421BA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81153-1431-4F07-B3B9-60D0421BAD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17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data scientists specifically, disaster recovery takes on some unique dimensions. Consider the assets you work with daily: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Training datasets that may have undergone extensive cleaning and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 stores that feed your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Notebooks containing your analysis and modeling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artifacts including weights, hyperparameters, and evaluation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Deployment configurations for models in production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pipelines that gather, transform, and deliver data to your models</a:t>
            </a:r>
          </a:p>
          <a:p>
            <a:r>
              <a:rPr lang="en-US" dirty="0"/>
              <a:t>Each of these assets requires different recovery approaches. Losing a trained model might mean days or weeks of retraining on expensive compute resources. Losing the exact version of a dataset used to train a regulated model might create compliance issues. Losing documentation about how a model was created might render the model unusable, even if the artifact itself is recovered.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81153-1431-4F07-B3B9-60D0421BAD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01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81153-1431-4F07-B3B9-60D0421BAD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33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81153-1431-4F07-B3B9-60D0421BAD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52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81153-1431-4F07-B3B9-60D0421BAD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4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81153-1431-4F07-B3B9-60D0421BAD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50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81153-1431-4F07-B3B9-60D0421BAD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08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Disaster recovery involves a set of policies, tools, and procedures that enable the recovery of vital technology infrastructure and systems following a disaster. Let's define some key terminology that forms the foundation of any disaster recovery strategy:</a:t>
            </a:r>
          </a:p>
          <a:p>
            <a:r>
              <a:rPr lang="en-US" dirty="0"/>
              <a:t>First, we have </a:t>
            </a:r>
            <a:r>
              <a:rPr lang="en-US" b="1" dirty="0"/>
              <a:t>Recovery Time Objective (RTO)</a:t>
            </a:r>
            <a:r>
              <a:rPr lang="en-US" dirty="0"/>
              <a:t>, which is the maximum acceptable time it should take to restore normal operations after a disaster. For a recommendation system in e-commerce, an RTO might be measured in minutes; for a quarterly forecasting model, it might be measured in days. The question to ask yourself is: "How long can my model or data pipeline be offline before significant damage occurs to the business?"</a:t>
            </a:r>
          </a:p>
          <a:p>
            <a:r>
              <a:rPr lang="en-US" dirty="0"/>
              <a:t>Next is the </a:t>
            </a:r>
            <a:r>
              <a:rPr lang="en-US" b="1" dirty="0"/>
              <a:t>Recovery Point Objective (RPO)</a:t>
            </a:r>
            <a:r>
              <a:rPr lang="en-US" dirty="0"/>
              <a:t>, which defines the maximum amount of data loss that's acceptable, measured in time. An RPO of 4 hours means you're willing to lose up to 4 hours of data changes in a disaster scenario. For streaming data science applications processing real-time data, the RPO might need to be seconds; for models that update weekly, a longer RPO might be acceptable.</a:t>
            </a:r>
          </a:p>
          <a:p>
            <a:r>
              <a:rPr lang="en-US" b="1" dirty="0"/>
              <a:t>Business continuity</a:t>
            </a:r>
            <a:r>
              <a:rPr lang="en-US" dirty="0"/>
              <a:t> is a broader concept that encompasses disaster recovery. While disaster recovery focuses on restoring IT assets and data, business continuity addresses how the entire organization maintains essential functions during and after a disaster.</a:t>
            </a:r>
          </a:p>
          <a:p>
            <a:r>
              <a:rPr lang="en-US" dirty="0"/>
              <a:t>It's important to understand the difference between disaster recovery and simple backup. Backing up data is just one component of disaster recovery. A true disaster recovery strategy includes processes for restoring entire systems, redeploying models, reconstructing environments, and ensuring that the appropriate personnel know their responsibilities when disaster strikes.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81153-1431-4F07-B3B9-60D0421BAD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65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81153-1431-4F07-B3B9-60D0421BAD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6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F81153-1431-4F07-B3B9-60D0421BAD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2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04DA-5A5C-A7D4-14D6-B1402693F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AA468-A8AD-126C-6A03-A2F2C2CFA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B90CE-FE2F-63F2-05A9-05971862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B800-454E-49CD-8E0B-14E4B5CD5F4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86BA7-0FA0-5EBD-2CE9-E7186864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FF44C-814C-F0AD-ED1A-63558E0F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FD27-6BE6-416C-97DC-BA27E742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94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B2E68-5775-32A0-B695-8FA8884C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20C869-CDDF-12AD-D8F4-062EF9D62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2AAAC-FA58-59B9-A4B3-877DD722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B800-454E-49CD-8E0B-14E4B5CD5F4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FCCB5-4E48-46EE-5C71-20E0A93C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BF6D5-C4DA-BC65-D52F-E468D0BD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FD27-6BE6-416C-97DC-BA27E742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0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B29EB-4B68-0709-EC49-D8505C3B66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EA09ED-057F-2CC6-0053-808ABBCC74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1701-D4C6-A2F5-92B3-FDB455F44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B800-454E-49CD-8E0B-14E4B5CD5F4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0C69C-F98C-EFB7-60DF-BD01F779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32BF6-0489-C4DE-1890-D796C4F6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FD27-6BE6-416C-97DC-BA27E742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1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B223-2022-1AD7-C05C-426B31914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1008-4114-32EA-F2DF-FAB9FC30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CE8CA-B31D-A177-6899-EB0940FE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B800-454E-49CD-8E0B-14E4B5CD5F4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FF49B-FEBF-A931-8DF1-19DC78E7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FCD9A-8582-1DE2-E3E3-8622F2729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FD27-6BE6-416C-97DC-BA27E742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624A-5B0A-0DA8-2D69-BA73FB728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474C7-CA44-0392-7122-00BF67B23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FCC4A-69A3-B2A1-B0ED-8B75341B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B800-454E-49CD-8E0B-14E4B5CD5F4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1348E-B751-A7D0-C236-775BD72A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9FF3B-9D6E-0654-BA15-6E79E7EE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FD27-6BE6-416C-97DC-BA27E742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002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3D13-2CC2-F397-9339-1040D29D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6D29-8901-7A4F-CD6F-F15DFB937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CDC08-596A-8992-8E14-1A4F9DBA1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6BC93-0CBF-258F-A77D-69A702791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B800-454E-49CD-8E0B-14E4B5CD5F4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D5834-C2D5-6BF3-252B-1DB7A622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B7F96-DFAA-8301-F884-3355076B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FD27-6BE6-416C-97DC-BA27E742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5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5602-D3B8-B00A-4D71-43A4401FD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9CE4B-90D8-29B2-6BA4-35148C5A2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2F0E7-B524-1E76-67E0-23BD86CFF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51AD11-0E42-16DD-D68D-6465F7AF7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20F8B-0885-6071-D5BB-D20A34729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809DE3-53DC-C638-76BB-B3127FC2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B800-454E-49CD-8E0B-14E4B5CD5F4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0A701-26F5-B69B-D88B-E22268DE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01922-78B0-A9DF-301E-E6637B8C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FD27-6BE6-416C-97DC-BA27E742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4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5DE7-2780-5C8F-E3F6-713634F0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E0DE3-5FCD-B9B0-1A1F-CD2AC474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B800-454E-49CD-8E0B-14E4B5CD5F4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DC6CB3-163E-9409-C2CE-7756AC27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9F0D1-A4A8-4742-3396-884380565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FD27-6BE6-416C-97DC-BA27E742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25B5D-C638-4A42-458E-096EB240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B800-454E-49CD-8E0B-14E4B5CD5F4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AA253C-3D51-EBAD-56AC-BE1B5E4B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671B0-FA1C-4DF0-7B9C-CBDE080CF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FD27-6BE6-416C-97DC-BA27E742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086A-0C7D-69B0-F2CE-9CD633C3D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E595-8CA8-C2AB-1169-60D5AF4F1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D2688-86BF-C73F-3C3D-363094465D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CCB65-C8D6-C34F-1C8D-521847C6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B800-454E-49CD-8E0B-14E4B5CD5F4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8C873-61FE-7A99-5F31-A78C9231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7C1E9-CD7A-4F52-8FCF-E918F693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FD27-6BE6-416C-97DC-BA27E742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38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353-1C79-94EC-CFCB-E8F3A1B1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C38048-F004-4464-1170-055FF6299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B7498-3BDC-9FC4-355D-90E5E68A1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D5F7F-B29F-A65B-5473-A3725D841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B800-454E-49CD-8E0B-14E4B5CD5F4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9B0C5-9957-37F4-E79B-36802D3A1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CBE15-F50C-4B2F-A18A-6241972FD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9FD27-6BE6-416C-97DC-BA27E742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3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51184-F02F-7A64-434E-98953A07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0D94C-D658-1150-166B-CF2E508AB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17BED-7C17-D566-9DAE-923119ED4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5EB800-454E-49CD-8E0B-14E4B5CD5F4E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3B87-7274-22E8-C4A1-7D8C5FE53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326DA-9E3B-78EC-17C5-23C2DB340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D9FD27-6BE6-416C-97DC-BA27E7420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4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backup/guidance-best-practice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B2BB4E-4870-806A-6E4D-FF8A7D7B2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WK08: Data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7EE09-A321-EF6C-F372-5E5193449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PPOL 5206 – Spring 2025</a:t>
            </a:r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F5F8C9BC-9B91-64F9-34F7-5005B50AA8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66" r="26262" b="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6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82F78A8-B112-75B9-408F-ED0E294F2E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3922482"/>
              </p:ext>
            </p:extLst>
          </p:nvPr>
        </p:nvGraphicFramePr>
        <p:xfrm>
          <a:off x="643467" y="1183234"/>
          <a:ext cx="10905067" cy="4491536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2226421">
                  <a:extLst>
                    <a:ext uri="{9D8B030D-6E8A-4147-A177-3AD203B41FA5}">
                      <a16:colId xmlns:a16="http://schemas.microsoft.com/office/drawing/2014/main" val="2873337531"/>
                    </a:ext>
                  </a:extLst>
                </a:gridCol>
                <a:gridCol w="4160873">
                  <a:extLst>
                    <a:ext uri="{9D8B030D-6E8A-4147-A177-3AD203B41FA5}">
                      <a16:colId xmlns:a16="http://schemas.microsoft.com/office/drawing/2014/main" val="3010930357"/>
                    </a:ext>
                  </a:extLst>
                </a:gridCol>
                <a:gridCol w="4517773">
                  <a:extLst>
                    <a:ext uri="{9D8B030D-6E8A-4147-A177-3AD203B41FA5}">
                      <a16:colId xmlns:a16="http://schemas.microsoft.com/office/drawing/2014/main" val="3129233508"/>
                    </a:ext>
                  </a:extLst>
                </a:gridCol>
              </a:tblGrid>
              <a:tr h="817690">
                <a:tc>
                  <a:txBody>
                    <a:bodyPr/>
                    <a:lstStyle/>
                    <a:p>
                      <a:endParaRPr lang="en-US" sz="26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224577" marR="177758" marT="172751" marB="172751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Snapshot</a:t>
                      </a:r>
                    </a:p>
                  </a:txBody>
                  <a:tcPr marL="224577" marR="177758" marT="172751" marB="1727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Backup</a:t>
                      </a:r>
                    </a:p>
                  </a:txBody>
                  <a:tcPr marL="224577" marR="177758" marT="172751" marB="17275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894273"/>
                  </a:ext>
                </a:extLst>
              </a:tr>
              <a:tr h="1220776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Happens</a:t>
                      </a:r>
                    </a:p>
                  </a:txBody>
                  <a:tcPr marL="224577" marR="177758" marT="172751" marB="172751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When user executes it</a:t>
                      </a:r>
                    </a:p>
                  </a:txBody>
                  <a:tcPr marL="224577" marR="177758" marT="172751" marB="17275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Automatically (Scheduled)</a:t>
                      </a:r>
                    </a:p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[Max 35 days]</a:t>
                      </a:r>
                    </a:p>
                  </a:txBody>
                  <a:tcPr marL="224577" marR="177758" marT="172751" marB="17275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843280"/>
                  </a:ext>
                </a:extLst>
              </a:tr>
              <a:tr h="817690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Remains</a:t>
                      </a:r>
                    </a:p>
                  </a:txBody>
                  <a:tcPr marL="224577" marR="177758" marT="172751" marB="17275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Until deleted (if manual)</a:t>
                      </a:r>
                    </a:p>
                  </a:txBody>
                  <a:tcPr marL="224577" marR="177758" marT="172751" marB="17275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Specified length of time</a:t>
                      </a:r>
                    </a:p>
                  </a:txBody>
                  <a:tcPr marL="224577" marR="177758" marT="172751" marB="172751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635915"/>
                  </a:ext>
                </a:extLst>
              </a:tr>
              <a:tr h="817690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Number</a:t>
                      </a:r>
                    </a:p>
                  </a:txBody>
                  <a:tcPr marL="224577" marR="177758" marT="172751" marB="172751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100 / region</a:t>
                      </a:r>
                    </a:p>
                  </a:txBody>
                  <a:tcPr marL="224577" marR="177758" marT="172751" marB="17275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40 / region</a:t>
                      </a:r>
                    </a:p>
                  </a:txBody>
                  <a:tcPr marL="224577" marR="177758" marT="172751" marB="17275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323505"/>
                  </a:ext>
                </a:extLst>
              </a:tr>
              <a:tr h="817690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Copyable?</a:t>
                      </a:r>
                    </a:p>
                  </a:txBody>
                  <a:tcPr marL="224577" marR="177758" marT="172751" marB="17275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224577" marR="177758" marT="172751" marB="17275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224577" marR="177758" marT="172751" marB="172751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663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096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FB7484-279B-3616-AF4B-A9671786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CFED-9F68-2BA5-CD3C-DAD7D2788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Treated as the “host” for some service to connect to</a:t>
            </a:r>
          </a:p>
          <a:p>
            <a:pPr lvl="1"/>
            <a:r>
              <a:rPr lang="en-US" sz="2000"/>
              <a:t>Same as the URL for the data point</a:t>
            </a:r>
          </a:p>
          <a:p>
            <a:r>
              <a:rPr lang="en-US" sz="2000"/>
              <a:t>Allows database programs (DBeaver, SQL Server) to connect to a cloud service</a:t>
            </a:r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5E232CB5-01AA-C6D8-5941-E0FC1AB6A7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252" r="30803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5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A60F38-73A8-E1C9-FB7B-3F762AF4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800"/>
              <a:t>Be careful what you share!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75C7-DF6F-A93A-EA47-463C1ECD5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Private Data:</a:t>
            </a:r>
          </a:p>
          <a:p>
            <a:pPr lvl="1"/>
            <a:r>
              <a:rPr lang="en-US" sz="2200"/>
              <a:t>PII</a:t>
            </a:r>
          </a:p>
          <a:p>
            <a:pPr lvl="1"/>
            <a:r>
              <a:rPr lang="en-US" sz="2200"/>
              <a:t>PHI</a:t>
            </a:r>
          </a:p>
          <a:p>
            <a:pPr lvl="1"/>
            <a:r>
              <a:rPr lang="en-US" sz="2200"/>
              <a:t>Proprietary</a:t>
            </a:r>
          </a:p>
          <a:p>
            <a:r>
              <a:rPr lang="en-US" sz="2200"/>
              <a:t>Damages:</a:t>
            </a:r>
          </a:p>
          <a:p>
            <a:pPr lvl="1"/>
            <a:r>
              <a:rPr lang="en-US" sz="2200"/>
              <a:t>Reputational</a:t>
            </a:r>
          </a:p>
          <a:p>
            <a:pPr lvl="1"/>
            <a:r>
              <a:rPr lang="en-US" sz="2200"/>
              <a:t>Legal</a:t>
            </a:r>
          </a:p>
          <a:p>
            <a:pPr lvl="1"/>
            <a:r>
              <a:rPr lang="en-US" sz="2200"/>
              <a:t>Business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C4CCA-F1F8-3838-5D95-2CCF0FC79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892922"/>
            <a:ext cx="6903720" cy="307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83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5BB8-F884-7CC0-DA7B-CAEB09C3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Disaster Recovery</a:t>
            </a:r>
          </a:p>
        </p:txBody>
      </p:sp>
    </p:spTree>
    <p:extLst>
      <p:ext uri="{BB962C8B-B14F-4D97-AF65-F5344CB8AC3E}">
        <p14:creationId xmlns:p14="http://schemas.microsoft.com/office/powerpoint/2010/main" val="752938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3A1FE9-098F-09F2-E68C-D2A2B0858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DR: Disaster Recovery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3DD5E-EADA-B06D-29AF-7DB91F129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1500"/>
              <a:t>Backup &amp; restore plan is the:</a:t>
            </a:r>
          </a:p>
          <a:p>
            <a:pPr lvl="1"/>
            <a:r>
              <a:rPr lang="en-US" sz="1500"/>
              <a:t>Simplest</a:t>
            </a:r>
          </a:p>
          <a:p>
            <a:pPr lvl="1"/>
            <a:r>
              <a:rPr lang="en-US" sz="1500"/>
              <a:t>Cheapest</a:t>
            </a:r>
          </a:p>
          <a:p>
            <a:r>
              <a:rPr lang="en-US" sz="1500"/>
              <a:t>AWS allows a combination of:</a:t>
            </a:r>
          </a:p>
          <a:p>
            <a:pPr lvl="1"/>
            <a:r>
              <a:rPr lang="en-US" sz="1500"/>
              <a:t>Automatic backups</a:t>
            </a:r>
          </a:p>
          <a:p>
            <a:pPr lvl="1"/>
            <a:r>
              <a:rPr lang="en-US" sz="1500"/>
              <a:t>Manual backups</a:t>
            </a:r>
          </a:p>
          <a:p>
            <a:r>
              <a:rPr lang="en-US" sz="1500"/>
              <a:t>Planning:</a:t>
            </a:r>
          </a:p>
          <a:p>
            <a:pPr lvl="1"/>
            <a:r>
              <a:rPr lang="en-US" sz="1500"/>
              <a:t>Before system changes</a:t>
            </a:r>
          </a:p>
          <a:p>
            <a:pPr lvl="1"/>
            <a:r>
              <a:rPr lang="en-US" sz="1500"/>
              <a:t>How much data can be lost?</a:t>
            </a:r>
          </a:p>
          <a:p>
            <a:pPr lvl="1"/>
            <a:r>
              <a:rPr lang="en-US" sz="1500"/>
              <a:t>How much downtime is affordable?</a:t>
            </a:r>
          </a:p>
          <a:p>
            <a:r>
              <a:rPr lang="en-US" sz="1500"/>
              <a:t>Backups vs Disaster Recovery</a:t>
            </a:r>
          </a:p>
        </p:txBody>
      </p:sp>
      <p:pic>
        <p:nvPicPr>
          <p:cNvPr id="16" name="Graphic 15" descr="Laptop Secure">
            <a:extLst>
              <a:ext uri="{FF2B5EF4-FFF2-40B4-BE49-F238E27FC236}">
                <a16:creationId xmlns:a16="http://schemas.microsoft.com/office/drawing/2014/main" id="{A75E8F47-568C-672D-D656-C40A28EC4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7236" y="64008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36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D8AF-3BA9-4D18-DA57-A71403F5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Questions for designing a recovery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50B25-C7C3-AFA1-3449-301B3FBC8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workload type do you want to protect?</a:t>
            </a:r>
          </a:p>
          <a:p>
            <a:pPr lvl="1"/>
            <a:r>
              <a:rPr lang="en-US" dirty="0"/>
              <a:t>Centralized vs decentralized</a:t>
            </a:r>
          </a:p>
          <a:p>
            <a:r>
              <a:rPr lang="en-US" dirty="0"/>
              <a:t>What granularity is needed?</a:t>
            </a:r>
          </a:p>
          <a:p>
            <a:pPr lvl="1"/>
            <a:r>
              <a:rPr lang="en-US" dirty="0"/>
              <a:t>Consistent, crash consistent, or log</a:t>
            </a:r>
          </a:p>
          <a:p>
            <a:r>
              <a:rPr lang="en-US" dirty="0"/>
              <a:t>Are the compliance requirements?</a:t>
            </a:r>
          </a:p>
          <a:p>
            <a:r>
              <a:rPr lang="en-US" dirty="0"/>
              <a:t>Data residency constraints?</a:t>
            </a:r>
          </a:p>
          <a:p>
            <a:r>
              <a:rPr lang="en-US" dirty="0"/>
              <a:t>What is the required RPO and RTO?</a:t>
            </a:r>
          </a:p>
          <a:p>
            <a:pPr lvl="1"/>
            <a:r>
              <a:rPr lang="en-US" dirty="0"/>
              <a:t>Recovery Point Objective (RPO): How much data loss is acceptable?</a:t>
            </a:r>
          </a:p>
          <a:p>
            <a:pPr lvl="1"/>
            <a:r>
              <a:rPr lang="en-US" dirty="0"/>
              <a:t>Recovery Time Objective (RTO): How long can systems be down?</a:t>
            </a:r>
          </a:p>
          <a:p>
            <a:r>
              <a:rPr lang="en-US" dirty="0"/>
              <a:t>How long do you need to retain backups?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DE598-7B54-E77B-4742-9F8EF648BD30}"/>
              </a:ext>
            </a:extLst>
          </p:cNvPr>
          <p:cNvSpPr txBox="1"/>
          <p:nvPr/>
        </p:nvSpPr>
        <p:spPr>
          <a:xfrm>
            <a:off x="3791712" y="6355844"/>
            <a:ext cx="834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Guidance and best practices - Azure Backup | Microsoft Learn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0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39A09-BAA7-60D0-1332-618626622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Disaster Recovery Planning Process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78AB-344F-AEE0-3CD0-AC28642D9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Business impact analysis: </a:t>
            </a:r>
          </a:p>
          <a:p>
            <a:pPr lvl="1"/>
            <a:r>
              <a:rPr lang="en-US" sz="2200"/>
              <a:t>identifying critical data assets in data science workflows</a:t>
            </a:r>
          </a:p>
          <a:p>
            <a:r>
              <a:rPr lang="en-US" sz="2200"/>
              <a:t>Risk assessment: </a:t>
            </a:r>
          </a:p>
          <a:p>
            <a:pPr lvl="1"/>
            <a:r>
              <a:rPr lang="en-US" sz="2200"/>
              <a:t>evaluating threats to data science infrastructure</a:t>
            </a:r>
          </a:p>
          <a:p>
            <a:r>
              <a:rPr lang="en-US" sz="2200"/>
              <a:t>Recovery strategy development: </a:t>
            </a:r>
          </a:p>
          <a:p>
            <a:pPr lvl="1"/>
            <a:r>
              <a:rPr lang="en-US" sz="2200"/>
              <a:t>techniques tailored for different types of data science assets</a:t>
            </a:r>
          </a:p>
          <a:p>
            <a:r>
              <a:rPr lang="en-US" sz="2200"/>
              <a:t>Testing and maintenance: </a:t>
            </a:r>
          </a:p>
          <a:p>
            <a:pPr lvl="1"/>
            <a:r>
              <a:rPr lang="en-US" sz="2200"/>
              <a:t>ensuring DR plans remain viable as data volumes grow</a:t>
            </a:r>
          </a:p>
        </p:txBody>
      </p:sp>
    </p:spTree>
    <p:extLst>
      <p:ext uri="{BB962C8B-B14F-4D97-AF65-F5344CB8AC3E}">
        <p14:creationId xmlns:p14="http://schemas.microsoft.com/office/powerpoint/2010/main" val="3755179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99FEE7-DA19-DF7E-C5CB-F4E59560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Backup Best Practices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274D-66EF-29E3-7388-3E22A18C6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Regular and frequent backups</a:t>
            </a:r>
          </a:p>
          <a:p>
            <a:r>
              <a:rPr lang="en-US" sz="2200"/>
              <a:t>Use multiple methods</a:t>
            </a:r>
          </a:p>
          <a:p>
            <a:pPr lvl="1"/>
            <a:r>
              <a:rPr lang="en-US" sz="2200"/>
              <a:t>3-2-1 rule: 3 backups, 2 methods, (at least) 1 offsite</a:t>
            </a:r>
          </a:p>
          <a:p>
            <a:r>
              <a:rPr lang="en-US" sz="2200"/>
              <a:t>Prioritize off-site storage</a:t>
            </a:r>
          </a:p>
          <a:p>
            <a:r>
              <a:rPr lang="en-US" sz="2200"/>
              <a:t>Endpoint backups: Desktops, laptops, mobile</a:t>
            </a:r>
          </a:p>
          <a:p>
            <a:r>
              <a:rPr lang="en-US" sz="2200"/>
              <a:t>Encrypt backup data</a:t>
            </a:r>
          </a:p>
          <a:p>
            <a:r>
              <a:rPr lang="en-US" sz="2200"/>
              <a:t>Test system regularly</a:t>
            </a:r>
          </a:p>
          <a:p>
            <a:r>
              <a:rPr lang="en-US" sz="2200"/>
              <a:t>Determine a retention policy</a:t>
            </a:r>
          </a:p>
        </p:txBody>
      </p:sp>
    </p:spTree>
    <p:extLst>
      <p:ext uri="{BB962C8B-B14F-4D97-AF65-F5344CB8AC3E}">
        <p14:creationId xmlns:p14="http://schemas.microsoft.com/office/powerpoint/2010/main" val="3784180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F4035-DAE0-80C2-CE36-6F88033A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/>
              <a:t>System recovery	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1027-8573-8D2E-00A9-9A627301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Same time, different locations</a:t>
            </a:r>
          </a:p>
          <a:p>
            <a:r>
              <a:rPr lang="en-US" sz="2200" dirty="0"/>
              <a:t>Different time, same location</a:t>
            </a:r>
          </a:p>
          <a:p>
            <a:r>
              <a:rPr lang="en-US" sz="2200" dirty="0"/>
              <a:t>Examples:</a:t>
            </a:r>
          </a:p>
          <a:p>
            <a:pPr lvl="1"/>
            <a:r>
              <a:rPr lang="en-US" sz="2800" dirty="0"/>
              <a:t>Grandfather</a:t>
            </a:r>
          </a:p>
          <a:p>
            <a:pPr lvl="2"/>
            <a:r>
              <a:rPr lang="en-US" sz="2400" dirty="0"/>
              <a:t>Father</a:t>
            </a:r>
          </a:p>
          <a:p>
            <a:pPr lvl="3"/>
            <a:r>
              <a:rPr lang="en-US" sz="2000" dirty="0"/>
              <a:t>Son</a:t>
            </a:r>
          </a:p>
          <a:p>
            <a:pPr lvl="1"/>
            <a:r>
              <a:rPr lang="en-US" sz="2600" dirty="0"/>
              <a:t>3-2-1 Rule</a:t>
            </a:r>
          </a:p>
        </p:txBody>
      </p:sp>
    </p:spTree>
    <p:extLst>
      <p:ext uri="{BB962C8B-B14F-4D97-AF65-F5344CB8AC3E}">
        <p14:creationId xmlns:p14="http://schemas.microsoft.com/office/powerpoint/2010/main" val="4682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E02CB-36D3-6B20-588F-ECED41FE9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“Generations rule” in Cloud Computing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05115-F51C-AF4A-2FEC-4140144E9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700"/>
              <a:t>The traditional rotation scheme for creating generational backups still applies in cloud environments:</a:t>
            </a:r>
          </a:p>
          <a:p>
            <a:pPr lvl="1"/>
            <a:r>
              <a:rPr lang="en-US" sz="1700"/>
              <a:t>Son backups: Daily incremental backups (retained for a week)</a:t>
            </a:r>
          </a:p>
          <a:p>
            <a:pPr lvl="1"/>
            <a:r>
              <a:rPr lang="en-US" sz="1700"/>
              <a:t>Father backups: Weekly full backups (retained for a month)</a:t>
            </a:r>
          </a:p>
          <a:p>
            <a:pPr lvl="1"/>
            <a:r>
              <a:rPr lang="en-US" sz="1700"/>
              <a:t>Grandfather backups: Monthly full backups (retained for a year or longer)</a:t>
            </a:r>
          </a:p>
          <a:p>
            <a:r>
              <a:rPr lang="en-US" sz="1700"/>
              <a:t>Cloud implementations benefit from:</a:t>
            </a:r>
          </a:p>
          <a:p>
            <a:pPr lvl="1"/>
            <a:r>
              <a:rPr lang="en-US" sz="1700"/>
              <a:t>Automated backup scheduling and retention policies</a:t>
            </a:r>
          </a:p>
          <a:p>
            <a:pPr lvl="1"/>
            <a:r>
              <a:rPr lang="en-US" sz="1700"/>
              <a:t>Cost-efficient storage tiers for different generations (e.g., archive storage for grandfather backups)</a:t>
            </a:r>
          </a:p>
          <a:p>
            <a:pPr lvl="1"/>
            <a:r>
              <a:rPr lang="en-US" sz="1700"/>
              <a:t>Point-in-time recovery options</a:t>
            </a:r>
          </a:p>
          <a:p>
            <a:pPr lvl="1"/>
            <a:r>
              <a:rPr lang="en-US" sz="1700"/>
              <a:t>Immutable backup options to prevent tampering</a:t>
            </a:r>
          </a:p>
          <a:p>
            <a:r>
              <a:rPr lang="en-US" sz="1700"/>
              <a:t>The core principles remain valid, but cloud computing provides more flexible, automated, and often more cost-effective ways to implement these time-tested backup strategies.</a:t>
            </a:r>
            <a:br>
              <a:rPr lang="en-US" sz="1700"/>
            </a:b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87878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A5E1-D28D-8972-342C-30411B28D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Governance</a:t>
            </a:r>
          </a:p>
        </p:txBody>
      </p:sp>
    </p:spTree>
    <p:extLst>
      <p:ext uri="{BB962C8B-B14F-4D97-AF65-F5344CB8AC3E}">
        <p14:creationId xmlns:p14="http://schemas.microsoft.com/office/powerpoint/2010/main" val="1230071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22AC2-769E-7074-F892-96DF98549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3-2-1 Rule in the cloud?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46E3148-5736-684E-4C78-1AA2E692AA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23878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6141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F1B52-289A-A5D6-2261-F995F3BB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Using Cloud Backups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635B9B6-8373-B6E1-EE71-CCE227626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923336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637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E601-EB6D-4834-93CA-87F478F8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0291B-919C-4EC0-BE16-5B73A7ADE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230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Backup as a Service (BaaS) and DRaaS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/>
              <a:t>Introduction to BaaS and DRaaS:</a:t>
            </a:r>
          </a:p>
          <a:p>
            <a:pPr lvl="1"/>
            <a:r>
              <a:rPr lang="en-US" sz="2000"/>
              <a:t>BaaS and DRaaS are cloud-based services that offer managed backup and disaster recovery solutions.</a:t>
            </a:r>
          </a:p>
          <a:p>
            <a:pPr lvl="1"/>
            <a:r>
              <a:rPr lang="en-US" sz="2000"/>
              <a:t>These services help businesses enhance their data resilience and recovery capabilities.</a:t>
            </a:r>
          </a:p>
          <a:p>
            <a:endParaRPr lang="en-US" sz="2000"/>
          </a:p>
          <a:p>
            <a:r>
              <a:rPr lang="en-US" sz="2000"/>
              <a:t>Benefits:</a:t>
            </a:r>
          </a:p>
          <a:p>
            <a:pPr lvl="1"/>
            <a:r>
              <a:rPr lang="en-US" sz="2000"/>
              <a:t>Cost Efficiency: Reduces the need for on-premises infrastructure and maintenance.</a:t>
            </a:r>
          </a:p>
          <a:p>
            <a:pPr lvl="1"/>
            <a:r>
              <a:rPr lang="en-US" sz="2000"/>
              <a:t>Scalability: Easily scale backup and recovery solutions as business needs grow.</a:t>
            </a:r>
          </a:p>
          <a:p>
            <a:pPr lvl="1"/>
            <a:r>
              <a:rPr lang="en-US" sz="2000"/>
              <a:t>Reliability: Provides robust and reliable backup solutions with professional management.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1BF71-DA38-9511-4D0C-7B5B41DB7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600"/>
              <a:t>Case study: Blockchain (Not just for scams)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1FF95-BC4E-5D9A-47B9-70426D946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29384"/>
            <a:ext cx="11139377" cy="474318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egoe UI" panose="020B0502040204020203" pitchFamily="34" charset="0"/>
              </a:rPr>
              <a:t>Immutability</a:t>
            </a:r>
            <a:r>
              <a:rPr lang="en-US" sz="1600" b="0" i="0" dirty="0">
                <a:effectLst/>
                <a:latin typeface="Segoe UI" panose="020B0502040204020203" pitchFamily="34" charset="0"/>
              </a:rPr>
              <a:t>: </a:t>
            </a:r>
          </a:p>
          <a:p>
            <a:pPr lvl="1"/>
            <a:r>
              <a:rPr lang="en-US" sz="1600" b="0" i="0" dirty="0">
                <a:effectLst/>
                <a:latin typeface="Segoe UI" panose="020B0502040204020203" pitchFamily="34" charset="0"/>
              </a:rPr>
              <a:t>Blockchain ensures that once data is written, it cannot be altered or deleted, providing a tamper-proof record of backups.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egoe UI" panose="020B0502040204020203" pitchFamily="34" charset="0"/>
              </a:rPr>
              <a:t>Decentralization</a:t>
            </a:r>
            <a:r>
              <a:rPr lang="en-US" sz="1600" b="0" i="0" dirty="0">
                <a:effectLst/>
                <a:latin typeface="Segoe UI" panose="020B0502040204020203" pitchFamily="34" charset="0"/>
              </a:rPr>
              <a:t>: </a:t>
            </a:r>
          </a:p>
          <a:p>
            <a:pPr lvl="1"/>
            <a:r>
              <a:rPr lang="en-US" sz="1600" b="0" i="0" dirty="0">
                <a:effectLst/>
                <a:latin typeface="Segoe UI" panose="020B0502040204020203" pitchFamily="34" charset="0"/>
              </a:rPr>
              <a:t>By distributing data across multiple nodes, blockchain reduces the risk of data loss due to a single point of failure.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egoe UI" panose="020B0502040204020203" pitchFamily="34" charset="0"/>
              </a:rPr>
              <a:t>Transparency</a:t>
            </a:r>
            <a:r>
              <a:rPr lang="en-US" sz="1600" b="0" i="0" dirty="0">
                <a:effectLst/>
                <a:latin typeface="Segoe UI" panose="020B0502040204020203" pitchFamily="34" charset="0"/>
              </a:rPr>
              <a:t>: </a:t>
            </a:r>
          </a:p>
          <a:p>
            <a:pPr lvl="1"/>
            <a:r>
              <a:rPr lang="en-US" sz="1600" b="0" i="0" dirty="0">
                <a:effectLst/>
                <a:latin typeface="Segoe UI" panose="020B0502040204020203" pitchFamily="34" charset="0"/>
              </a:rPr>
              <a:t>All transactions and changes are recorded on the blockchain, allowing for clear and transparent tracking of backup and recovery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egoe UI" panose="020B0502040204020203" pitchFamily="34" charset="0"/>
              </a:rPr>
              <a:t>Security</a:t>
            </a:r>
            <a:r>
              <a:rPr lang="en-US" sz="1600" b="0" i="0" dirty="0">
                <a:effectLst/>
                <a:latin typeface="Segoe UI" panose="020B0502040204020203" pitchFamily="34" charset="0"/>
              </a:rPr>
              <a:t>: </a:t>
            </a:r>
          </a:p>
          <a:p>
            <a:pPr lvl="1"/>
            <a:r>
              <a:rPr lang="en-US" sz="1600" b="0" i="0" dirty="0">
                <a:effectLst/>
                <a:latin typeface="Segoe UI" panose="020B0502040204020203" pitchFamily="34" charset="0"/>
              </a:rPr>
              <a:t>Blockchain uses cryptographic techniques to secure data, making it resistant to unauthorized access and cyberattacks.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egoe UI" panose="020B0502040204020203" pitchFamily="34" charset="0"/>
              </a:rPr>
              <a:t>Efficiency</a:t>
            </a:r>
            <a:r>
              <a:rPr lang="en-US" sz="1600" b="0" i="0" dirty="0">
                <a:effectLst/>
                <a:latin typeface="Segoe UI" panose="020B0502040204020203" pitchFamily="34" charset="0"/>
              </a:rPr>
              <a:t>: </a:t>
            </a:r>
          </a:p>
          <a:p>
            <a:pPr lvl="1"/>
            <a:r>
              <a:rPr lang="en-US" sz="1600" b="0" i="0" dirty="0">
                <a:effectLst/>
                <a:latin typeface="Segoe UI" panose="020B0502040204020203" pitchFamily="34" charset="0"/>
              </a:rPr>
              <a:t>Automated processes and smart contracts can streamline backup and recovery operations, reducing the need for manual intervention.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 dirty="0">
                <a:effectLst/>
                <a:latin typeface="Segoe UI" panose="020B0502040204020203" pitchFamily="34" charset="0"/>
              </a:rPr>
              <a:t>Compliance</a:t>
            </a:r>
            <a:r>
              <a:rPr lang="en-US" sz="1600" b="0" i="0" dirty="0">
                <a:effectLst/>
                <a:latin typeface="Segoe UI" panose="020B0502040204020203" pitchFamily="34" charset="0"/>
              </a:rPr>
              <a:t>: </a:t>
            </a:r>
          </a:p>
          <a:p>
            <a:pPr lvl="1"/>
            <a:r>
              <a:rPr lang="en-US" sz="1600" b="0" i="0" dirty="0">
                <a:effectLst/>
                <a:latin typeface="Segoe UI" panose="020B0502040204020203" pitchFamily="34" charset="0"/>
              </a:rPr>
              <a:t>Blockchain can help meet regulatory requirements by providing an auditable trail of data handling and storage activities.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581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/>
              <a:t>Multi-Cloud and Hybrid Cloud Strategies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/>
              <a:t>Introduction to Multi-Cloud and Hybrid Strategies:</a:t>
            </a:r>
          </a:p>
          <a:p>
            <a:pPr lvl="1"/>
            <a:r>
              <a:rPr lang="en-US" sz="2000"/>
              <a:t>Multi-cloud involves using multiple cloud service providers, while hybrid cloud combines on-premises infrastructure with cloud services.</a:t>
            </a:r>
          </a:p>
          <a:p>
            <a:pPr lvl="1"/>
            <a:r>
              <a:rPr lang="en-US" sz="2000"/>
              <a:t>These strategies enhance data protection and resilience.</a:t>
            </a:r>
          </a:p>
          <a:p>
            <a:endParaRPr lang="en-US" sz="2000"/>
          </a:p>
          <a:p>
            <a:r>
              <a:rPr lang="en-US" sz="2000"/>
              <a:t>Advantages:</a:t>
            </a:r>
          </a:p>
          <a:p>
            <a:pPr lvl="1"/>
            <a:r>
              <a:rPr lang="en-US" sz="2000"/>
              <a:t>Avoid Vendor Lock-In: Reduces dependency on a single cloud provider, enhancing flexibility.</a:t>
            </a:r>
          </a:p>
          <a:p>
            <a:pPr lvl="1"/>
            <a:r>
              <a:rPr lang="en-US" sz="2000"/>
              <a:t>Improved Availability: Ensures data availability and redundancy across multiple platforms.</a:t>
            </a:r>
          </a:p>
          <a:p>
            <a:pPr lvl="1"/>
            <a:r>
              <a:rPr lang="en-US" sz="2000"/>
              <a:t>Cost Management: Optimizes costs by leveraging different providers' strengths and pricing models.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Cost Optimization in Backup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/>
              <a:t>Strategies for Cost Optimization:</a:t>
            </a:r>
          </a:p>
          <a:p>
            <a:pPr lvl="1"/>
            <a:r>
              <a:rPr lang="en-US" sz="2000"/>
              <a:t>Implementing efficient backup processes and storage management to reduce costs.</a:t>
            </a:r>
          </a:p>
          <a:p>
            <a:pPr lvl="1"/>
            <a:r>
              <a:rPr lang="en-US" sz="2000"/>
              <a:t>Using tiered storage solutions to match data importance with appropriate storage options.</a:t>
            </a:r>
          </a:p>
          <a:p>
            <a:endParaRPr lang="en-US" sz="2000"/>
          </a:p>
          <a:p>
            <a:r>
              <a:rPr lang="en-US" sz="2000"/>
              <a:t>Techniques:</a:t>
            </a:r>
          </a:p>
          <a:p>
            <a:pPr lvl="1"/>
            <a:r>
              <a:rPr lang="en-US" sz="2000"/>
              <a:t>Data Deduplication: Reduces storage requirements by eliminating duplicate data.</a:t>
            </a:r>
          </a:p>
          <a:p>
            <a:pPr lvl="1"/>
            <a:r>
              <a:rPr lang="en-US" sz="2000"/>
              <a:t>Compression: Lowers storage costs by compressing backup data.</a:t>
            </a:r>
          </a:p>
          <a:p>
            <a:pPr lvl="1"/>
            <a:r>
              <a:rPr lang="en-US" sz="2000"/>
              <a:t>Lifecycle Management: Automatically moves data to lower-cost storage tiers based on policies.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Enhancing Compliance and Security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Importance of Compliance and Security:</a:t>
            </a:r>
          </a:p>
          <a:p>
            <a:pPr lvl="1"/>
            <a:r>
              <a:rPr lang="en-US" sz="2200"/>
              <a:t>Staying updated with industry standards and regulations is crucial for data security.</a:t>
            </a:r>
          </a:p>
          <a:p>
            <a:pPr lvl="1"/>
            <a:r>
              <a:rPr lang="en-US" sz="2200"/>
              <a:t>Implementing robust security measures in backup solutions ensures compliance and protection against breaches.</a:t>
            </a:r>
          </a:p>
          <a:p>
            <a:endParaRPr lang="en-US" sz="2200"/>
          </a:p>
          <a:p>
            <a:r>
              <a:rPr lang="en-US" sz="2200"/>
              <a:t>Best Practices:</a:t>
            </a:r>
          </a:p>
          <a:p>
            <a:pPr lvl="1"/>
            <a:r>
              <a:rPr lang="en-US" sz="2200"/>
              <a:t>Regular Audits: Conduct regular audits to ensure compliance with regulations.</a:t>
            </a:r>
          </a:p>
          <a:p>
            <a:pPr lvl="1"/>
            <a:r>
              <a:rPr lang="en-US" sz="2200"/>
              <a:t>Encryption: Encrypt backup data to protect it from unauthorized access.</a:t>
            </a:r>
          </a:p>
          <a:p>
            <a:pPr lvl="1"/>
            <a:r>
              <a:rPr lang="en-US" sz="2200"/>
              <a:t>Access Controls: Implement strict access controls to manage who can access and modify backups.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07E2F-2405-92DA-35E7-7B9E4CE97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793549-F04B-062A-57FA-0975D4FFF9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18481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638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FF4035-DAE0-80C2-CE36-6F88033A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 Governance Issues	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1027-8573-8D2E-00A9-9A627301C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/>
              <a:t>Maintaining a “Single Source of Truth”</a:t>
            </a:r>
          </a:p>
          <a:p>
            <a:r>
              <a:rPr lang="en-US" sz="2000"/>
              <a:t>Who is allowed to ____ the data?</a:t>
            </a:r>
          </a:p>
          <a:p>
            <a:pPr lvl="1"/>
            <a:r>
              <a:rPr lang="en-US" sz="2000"/>
              <a:t>Access</a:t>
            </a:r>
          </a:p>
          <a:p>
            <a:pPr lvl="1"/>
            <a:r>
              <a:rPr lang="en-US" sz="2000"/>
              <a:t>Move</a:t>
            </a:r>
          </a:p>
          <a:p>
            <a:pPr lvl="1"/>
            <a:r>
              <a:rPr lang="en-US" sz="2000"/>
              <a:t>Change</a:t>
            </a:r>
          </a:p>
          <a:p>
            <a:r>
              <a:rPr lang="en-US" sz="2000"/>
              <a:t>Stakeholders</a:t>
            </a:r>
          </a:p>
          <a:p>
            <a:pPr lvl="1"/>
            <a:r>
              <a:rPr lang="en-US" sz="2000"/>
              <a:t>Users</a:t>
            </a:r>
          </a:p>
          <a:p>
            <a:pPr lvl="1"/>
            <a:r>
              <a:rPr lang="en-US" sz="2000"/>
              <a:t>Customers (ID theft)</a:t>
            </a:r>
          </a:p>
          <a:p>
            <a:pPr lvl="1"/>
            <a:r>
              <a:rPr lang="en-US" sz="2000"/>
              <a:t>Researchers</a:t>
            </a:r>
          </a:p>
          <a:p>
            <a:pPr lvl="1"/>
            <a:r>
              <a:rPr lang="en-US" sz="2000"/>
              <a:t>THE LAW</a:t>
            </a:r>
          </a:p>
          <a:p>
            <a:pPr lvl="2"/>
            <a:r>
              <a:rPr lang="en-US" dirty="0"/>
              <a:t>Different regulations in different storage locations</a:t>
            </a:r>
          </a:p>
          <a:p>
            <a:pPr lvl="1"/>
            <a:r>
              <a:rPr lang="en-US" sz="2000"/>
              <a:t>Others?</a:t>
            </a:r>
          </a:p>
        </p:txBody>
      </p:sp>
    </p:spTree>
    <p:extLst>
      <p:ext uri="{BB962C8B-B14F-4D97-AF65-F5344CB8AC3E}">
        <p14:creationId xmlns:p14="http://schemas.microsoft.com/office/powerpoint/2010/main" val="118570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F22FB-6D40-DAB8-C34B-DC3DDDA66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The Data LifeCycle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0E8AF-1717-D673-BCE2-1D75FD14F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/>
              <a:t>Ingestion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Storage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Archiving and Retention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Deletion</a:t>
            </a:r>
          </a:p>
          <a:p>
            <a:pPr marL="457200" indent="-457200">
              <a:buFont typeface="+mj-lt"/>
              <a:buAutoNum type="arabicPeriod"/>
            </a:pPr>
            <a:endParaRPr lang="en-US" sz="1800"/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00E7FF24-BB90-1C38-366E-8790B74801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37" r="20560" b="-1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6173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A318F-3CAB-FA18-A2C6-5B0A076DC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Principles of the Data Lifecycle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8C136B-1046-AACB-C503-BB3F79159C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0040" y="2451210"/>
          <a:ext cx="11374490" cy="3710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9230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7874-3C38-D35C-2F32-6781AD4EF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</p:spTree>
    <p:extLst>
      <p:ext uri="{BB962C8B-B14F-4D97-AF65-F5344CB8AC3E}">
        <p14:creationId xmlns:p14="http://schemas.microsoft.com/office/powerpoint/2010/main" val="1038971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A99CF-C9DC-096B-11E0-7FFF227F2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and EBS 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ED7A3-B5A7-813C-C301-1D708451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Allows you to take a point in time “photo” of your data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Data cluster</a:t>
            </a:r>
          </a:p>
          <a:p>
            <a:r>
              <a:rPr lang="en-US" dirty="0"/>
              <a:t>Stored in S3</a:t>
            </a:r>
          </a:p>
          <a:p>
            <a:r>
              <a:rPr lang="en-US" dirty="0"/>
              <a:t>Can be shared with another region or AWS accounts</a:t>
            </a:r>
          </a:p>
          <a:p>
            <a:pPr lvl="1"/>
            <a:r>
              <a:rPr lang="en-US" dirty="0"/>
              <a:t>Once shared, can be copied and reshared</a:t>
            </a:r>
          </a:p>
          <a:p>
            <a:r>
              <a:rPr lang="en-US" dirty="0"/>
              <a:t>Can be changed to a different version of the database</a:t>
            </a:r>
          </a:p>
          <a:p>
            <a:r>
              <a:rPr lang="en-US" dirty="0"/>
              <a:t>Billed for incremental storage use</a:t>
            </a:r>
          </a:p>
          <a:p>
            <a:r>
              <a:rPr lang="en-US" dirty="0"/>
              <a:t>Up to 100 per region</a:t>
            </a:r>
          </a:p>
          <a:p>
            <a:r>
              <a:rPr lang="en-US" dirty="0"/>
              <a:t>Elastic Block Store (EBS) is used with EC2 instances</a:t>
            </a:r>
          </a:p>
        </p:txBody>
      </p:sp>
    </p:spTree>
    <p:extLst>
      <p:ext uri="{BB962C8B-B14F-4D97-AF65-F5344CB8AC3E}">
        <p14:creationId xmlns:p14="http://schemas.microsoft.com/office/powerpoint/2010/main" val="385122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86B3C-796E-6E2B-BE20-C5DE3166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Snapshot uses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60FD60-F07F-E187-CA37-F7FFB695C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793765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043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9D62A-B0AD-D4A2-7CC0-16862B07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 allow system restores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F924-1C73-4F74-F76E-BC93D8A41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change storage version:</a:t>
            </a:r>
          </a:p>
          <a:p>
            <a:pPr lvl="1"/>
            <a:r>
              <a:rPr lang="en-US" dirty="0"/>
              <a:t>SQL express to SQL server</a:t>
            </a:r>
          </a:p>
          <a:p>
            <a:pPr lvl="1"/>
            <a:endParaRPr lang="en-US" dirty="0"/>
          </a:p>
          <a:p>
            <a:r>
              <a:rPr lang="en-US" dirty="0"/>
              <a:t>Incremental storage:</a:t>
            </a:r>
          </a:p>
          <a:p>
            <a:pPr lvl="1"/>
            <a:r>
              <a:rPr lang="en-US" dirty="0"/>
              <a:t>“12345”</a:t>
            </a:r>
          </a:p>
          <a:p>
            <a:pPr lvl="1"/>
            <a:r>
              <a:rPr lang="en-US" dirty="0"/>
              <a:t>“123456” = “12345” + “6”</a:t>
            </a:r>
          </a:p>
          <a:p>
            <a:endParaRPr lang="en-US" dirty="0"/>
          </a:p>
          <a:p>
            <a:r>
              <a:rPr lang="en-US" dirty="0"/>
              <a:t>The first snapshot is a full copy, others are “delta loads”</a:t>
            </a:r>
          </a:p>
          <a:p>
            <a:r>
              <a:rPr lang="en-US" dirty="0"/>
              <a:t>Because snapshots are incremental, deleting one snapshot might not reduce costs, if data are used by other snapshots</a:t>
            </a:r>
          </a:p>
        </p:txBody>
      </p:sp>
    </p:spTree>
    <p:extLst>
      <p:ext uri="{BB962C8B-B14F-4D97-AF65-F5344CB8AC3E}">
        <p14:creationId xmlns:p14="http://schemas.microsoft.com/office/powerpoint/2010/main" val="55953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1830</Words>
  <Application>Microsoft Office PowerPoint</Application>
  <PresentationFormat>Widescreen</PresentationFormat>
  <Paragraphs>256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Segoe UI</vt:lpstr>
      <vt:lpstr>Office Theme</vt:lpstr>
      <vt:lpstr>WK08: Data Issues</vt:lpstr>
      <vt:lpstr>Data Governance</vt:lpstr>
      <vt:lpstr>Data Governance Issues </vt:lpstr>
      <vt:lpstr>The Data LifeCycle</vt:lpstr>
      <vt:lpstr>Principles of the Data Lifecycle</vt:lpstr>
      <vt:lpstr>Snapshots</vt:lpstr>
      <vt:lpstr>RDS and EBS Snapshots</vt:lpstr>
      <vt:lpstr>Snapshot uses</vt:lpstr>
      <vt:lpstr>Snapshots allow system restores</vt:lpstr>
      <vt:lpstr>PowerPoint Presentation</vt:lpstr>
      <vt:lpstr>Endpoints</vt:lpstr>
      <vt:lpstr>Be careful what you share!</vt:lpstr>
      <vt:lpstr>Disaster Recovery</vt:lpstr>
      <vt:lpstr>DR: Disaster Recovery</vt:lpstr>
      <vt:lpstr>Questions for designing a recovery system</vt:lpstr>
      <vt:lpstr>Disaster Recovery Planning Process</vt:lpstr>
      <vt:lpstr>Backup Best Practices</vt:lpstr>
      <vt:lpstr>System recovery </vt:lpstr>
      <vt:lpstr>“Generations rule” in Cloud Computing</vt:lpstr>
      <vt:lpstr>3-2-1 Rule in the cloud?</vt:lpstr>
      <vt:lpstr>Using Cloud Backups</vt:lpstr>
      <vt:lpstr>Other Issues</vt:lpstr>
      <vt:lpstr>Backup as a Service (BaaS) and DRaaS</vt:lpstr>
      <vt:lpstr>Case study: Blockchain (Not just for scams)</vt:lpstr>
      <vt:lpstr>Multi-Cloud and Hybrid Cloud Strategies</vt:lpstr>
      <vt:lpstr>Cost Optimization in Backup</vt:lpstr>
      <vt:lpstr>Enhancing Compliance and Security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 Skog</dc:creator>
  <cp:lastModifiedBy>Jeremy Skog</cp:lastModifiedBy>
  <cp:revision>1</cp:revision>
  <dcterms:created xsi:type="dcterms:W3CDTF">2025-02-27T19:05:56Z</dcterms:created>
  <dcterms:modified xsi:type="dcterms:W3CDTF">2025-02-27T21:14:15Z</dcterms:modified>
</cp:coreProperties>
</file>