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57" r:id="rId2"/>
    <p:sldId id="258" r:id="rId3"/>
    <p:sldId id="260" r:id="rId4"/>
  </p:sldIdLst>
  <p:sldSz cx="13411200" cy="10058400"/>
  <p:notesSz cx="6858000" cy="9144000"/>
  <p:defaultTextStyle>
    <a:defPPr>
      <a:defRPr lang="en-US"/>
    </a:defPPr>
    <a:lvl1pPr marL="0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1pPr>
    <a:lvl2pPr marL="731400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2pPr>
    <a:lvl3pPr marL="1462800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3pPr>
    <a:lvl4pPr marL="2194201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4pPr>
    <a:lvl5pPr marL="2925601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5pPr>
    <a:lvl6pPr marL="3657001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6pPr>
    <a:lvl7pPr marL="4388401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7pPr>
    <a:lvl8pPr marL="5119802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8pPr>
    <a:lvl9pPr marL="5851202" algn="l" defTabSz="1462800" rtl="0" eaLnBrk="1" latinLnBrk="0" hangingPunct="1">
      <a:defRPr sz="28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7"/>
    <a:srgbClr val="A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3"/>
    <p:restoredTop sz="92924"/>
  </p:normalViewPr>
  <p:slideViewPr>
    <p:cSldViewPr snapToGrid="0" snapToObjects="1">
      <p:cViewPr>
        <p:scale>
          <a:sx n="90" d="100"/>
          <a:sy n="90" d="100"/>
        </p:scale>
        <p:origin x="152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2BA94-4E77-3A49-AA09-EE64D3CAE14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5035-F412-2F42-9469-8F7BBEF6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D944-013A-8A4C-9A1B-FCA9B62BFF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8B31-FB2A-5B48-9C8E-35840AC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jpe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4.gif"/><Relationship Id="rId9" Type="http://schemas.openxmlformats.org/officeDocument/2006/relationships/image" Target="../media/image14.jpe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18.png"/><Relationship Id="rId18" Type="http://schemas.openxmlformats.org/officeDocument/2006/relationships/image" Target="../media/image11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17" Type="http://schemas.openxmlformats.org/officeDocument/2006/relationships/image" Target="../media/image10.tiff"/><Relationship Id="rId2" Type="http://schemas.openxmlformats.org/officeDocument/2006/relationships/image" Target="../media/image8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jpeg"/><Relationship Id="rId5" Type="http://schemas.openxmlformats.org/officeDocument/2006/relationships/image" Target="../media/image4.gif"/><Relationship Id="rId15" Type="http://schemas.openxmlformats.org/officeDocument/2006/relationships/image" Target="../media/image5.png"/><Relationship Id="rId10" Type="http://schemas.openxmlformats.org/officeDocument/2006/relationships/image" Target="../media/image15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4.jpe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6452" y="2416825"/>
            <a:ext cx="7501659" cy="1009983"/>
          </a:xfrm>
          <a:prstGeom prst="rect">
            <a:avLst/>
          </a:prstGeom>
          <a:noFill/>
        </p:spPr>
        <p:txBody>
          <a:bodyPr wrap="none" lIns="36158" tIns="18079" rIns="36158" bIns="18079">
            <a:spAutoFit/>
          </a:bodyPr>
          <a:lstStyle/>
          <a:p>
            <a:pPr algn="ctr"/>
            <a:r>
              <a:rPr lang="en-US" sz="3163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and Software Engineering</a:t>
            </a:r>
          </a:p>
          <a:p>
            <a:pPr algn="ctr"/>
            <a:r>
              <a:rPr lang="en-US" sz="3163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2016-2017</a:t>
            </a:r>
          </a:p>
        </p:txBody>
      </p:sp>
      <p:pic>
        <p:nvPicPr>
          <p:cNvPr id="1026" name="Picture 2" descr="ttps://www.seattleu.edu/media/marketing-communications/branding/spirit-marks/marcom-spirit-marks/Sea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01" y="906485"/>
            <a:ext cx="5608162" cy="158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costc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30" y="3975208"/>
            <a:ext cx="2519593" cy="8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commerce h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948" y="4603013"/>
            <a:ext cx="2481436" cy="7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astronic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1" y="6025263"/>
            <a:ext cx="2532856" cy="6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 result for Jubilee Reach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949" y="7386657"/>
            <a:ext cx="2160242" cy="7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puget sound energy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26" y="5721100"/>
            <a:ext cx="1964492" cy="95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ge result for paccar logo transpare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96" y="6232417"/>
            <a:ext cx="1828105" cy="4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ge result for Lighthouse for the blind logo seattl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07" y="7357820"/>
            <a:ext cx="1704908" cy="117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age result for g2l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95" y="4577727"/>
            <a:ext cx="1344306" cy="9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1886" y="8019207"/>
            <a:ext cx="3347921" cy="436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24" y="3641498"/>
            <a:ext cx="2188670" cy="658863"/>
          </a:xfrm>
          <a:prstGeom prst="rect">
            <a:avLst/>
          </a:prstGeom>
        </p:spPr>
      </p:pic>
      <p:pic>
        <p:nvPicPr>
          <p:cNvPr id="29" name="Picture 22" descr="mage result for paccar logo transpare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8" y="3498834"/>
            <a:ext cx="1828105" cy="4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mage result for paccar logo transpare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14" y="7217309"/>
            <a:ext cx="1828105" cy="4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3085" y="365622"/>
            <a:ext cx="7093086" cy="1267617"/>
          </a:xfrm>
          <a:prstGeom prst="rect">
            <a:avLst/>
          </a:prstGeom>
          <a:noFill/>
        </p:spPr>
        <p:txBody>
          <a:bodyPr wrap="none" lIns="36158" tIns="18079" rIns="36158" bIns="18079">
            <a:spAutoFit/>
          </a:bodyPr>
          <a:lstStyle/>
          <a:p>
            <a:pPr algn="ctr"/>
            <a:r>
              <a:rPr lang="en-US" sz="4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 Science</a:t>
            </a:r>
          </a:p>
          <a:p>
            <a:r>
              <a:rPr lang="en-US" sz="4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Projects 2017-18</a:t>
            </a:r>
          </a:p>
        </p:txBody>
      </p:sp>
      <p:pic>
        <p:nvPicPr>
          <p:cNvPr id="1026" name="Picture 2" descr="ttps://www.seattleu.edu/media/marketing-communications/branding/spirit-marks/marcom-spirit-marks/Sea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" y="206446"/>
            <a:ext cx="5608162" cy="158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costc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211" y="5751213"/>
            <a:ext cx="2519593" cy="8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astronic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0" y="7098766"/>
            <a:ext cx="2532856" cy="6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 result for Jubilee Reach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38" y="8460279"/>
            <a:ext cx="2160242" cy="7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mage result for paccar logo transpar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59" y="4833788"/>
            <a:ext cx="1828105" cy="42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ge 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9" y="2542618"/>
            <a:ext cx="4437529" cy="129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f5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319" y="2551816"/>
            <a:ext cx="1988112" cy="17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paccar kenworth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0" y="7547821"/>
            <a:ext cx="3388881" cy="56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ognitive Harmonics, Inc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59" y="7333059"/>
            <a:ext cx="2457076" cy="99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mage result for &quot;peer assist&quot;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01" y="5165292"/>
            <a:ext cx="3504759" cy="18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mage result for puget sound energy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25" y="5927971"/>
            <a:ext cx="1964492" cy="95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mage result for starbucks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98" y="3890623"/>
            <a:ext cx="4356422" cy="12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mage result for Emerald City Pilates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71" y="3917849"/>
            <a:ext cx="2385954" cy="8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ge result for microsoft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45" y="2486232"/>
            <a:ext cx="3718522" cy="79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6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2BD8456-358D-4E4C-9DEA-21986544D5DF}"/>
              </a:ext>
            </a:extLst>
          </p:cNvPr>
          <p:cNvGrpSpPr/>
          <p:nvPr/>
        </p:nvGrpSpPr>
        <p:grpSpPr>
          <a:xfrm>
            <a:off x="869013" y="2515741"/>
            <a:ext cx="9310503" cy="6478503"/>
            <a:chOff x="869013" y="2515741"/>
            <a:chExt cx="9310503" cy="64785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C9F8D9-E16C-4A3B-8655-3574A11B5C11}"/>
                </a:ext>
              </a:extLst>
            </p:cNvPr>
            <p:cNvSpPr/>
            <p:nvPr/>
          </p:nvSpPr>
          <p:spPr>
            <a:xfrm>
              <a:off x="1044660" y="2538580"/>
              <a:ext cx="9134856" cy="6455664"/>
            </a:xfrm>
            <a:prstGeom prst="rect">
              <a:avLst/>
            </a:prstGeom>
            <a:solidFill>
              <a:srgbClr val="F7F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4" descr="mage result for Lighthouse for the blind logo seattl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788" y="3867954"/>
              <a:ext cx="1856925" cy="1276237"/>
            </a:xfrm>
            <a:prstGeom prst="rect">
              <a:avLst/>
            </a:prstGeom>
            <a:noFill/>
            <a:extLst/>
          </p:spPr>
        </p:pic>
        <p:pic>
          <p:nvPicPr>
            <p:cNvPr id="1028" name="Picture 4" descr="mage result for f5 logo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471" y="2577209"/>
              <a:ext cx="1123430" cy="1008417"/>
            </a:xfrm>
            <a:prstGeom prst="rect">
              <a:avLst/>
            </a:prstGeom>
            <a:noFill/>
            <a:extLst/>
          </p:spPr>
        </p:pic>
        <p:pic>
          <p:nvPicPr>
            <p:cNvPr id="1032" name="Picture 8" descr="mage result for costco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001" y="7697169"/>
              <a:ext cx="2190327" cy="782261"/>
            </a:xfrm>
            <a:prstGeom prst="rect">
              <a:avLst/>
            </a:prstGeom>
            <a:noFill/>
            <a:extLst/>
          </p:spPr>
        </p:pic>
        <p:pic>
          <p:nvPicPr>
            <p:cNvPr id="1036" name="Picture 12" descr="mage result for astronics logo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972" y="7391511"/>
              <a:ext cx="2201858" cy="545223"/>
            </a:xfrm>
            <a:prstGeom prst="rect">
              <a:avLst/>
            </a:prstGeom>
            <a:noFill/>
            <a:extLst/>
          </p:spPr>
        </p:pic>
        <p:pic>
          <p:nvPicPr>
            <p:cNvPr id="29" name="Picture 22" descr="mage result for paccar logo transpar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4019" y="7448826"/>
              <a:ext cx="1589205" cy="365140"/>
            </a:xfrm>
            <a:prstGeom prst="rect">
              <a:avLst/>
            </a:prstGeom>
            <a:noFill/>
            <a:extLst/>
          </p:spPr>
        </p:pic>
        <p:pic>
          <p:nvPicPr>
            <p:cNvPr id="2" name="Picture 2" descr="mage result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04"/>
            <a:stretch/>
          </p:blipFill>
          <p:spPr bwMode="auto">
            <a:xfrm>
              <a:off x="869013" y="2515741"/>
              <a:ext cx="3529583" cy="1128713"/>
            </a:xfrm>
            <a:prstGeom prst="rect">
              <a:avLst/>
            </a:prstGeom>
            <a:noFill/>
            <a:extLst/>
          </p:spPr>
        </p:pic>
        <p:pic>
          <p:nvPicPr>
            <p:cNvPr id="5" name="Picture 10" descr="mage result for &quot;peer assist&quot; logo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04" y="3962532"/>
              <a:ext cx="2712772" cy="1420976"/>
            </a:xfrm>
            <a:prstGeom prst="rect">
              <a:avLst/>
            </a:prstGeom>
            <a:noFill/>
            <a:extLst/>
          </p:spPr>
        </p:pic>
        <p:pic>
          <p:nvPicPr>
            <p:cNvPr id="1030" name="Picture 6" descr="mage result for paccar kenworth 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315" y="6014643"/>
              <a:ext cx="2946016" cy="491003"/>
            </a:xfrm>
            <a:prstGeom prst="rect">
              <a:avLst/>
            </a:prstGeom>
            <a:noFill/>
            <a:extLst/>
          </p:spPr>
        </p:pic>
        <p:pic>
          <p:nvPicPr>
            <p:cNvPr id="3" name="Picture 8" descr="ognitive Harmonics, Inc.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617" y="5606345"/>
              <a:ext cx="2332414" cy="943888"/>
            </a:xfrm>
            <a:prstGeom prst="rect">
              <a:avLst/>
            </a:prstGeom>
            <a:noFill/>
            <a:extLst/>
          </p:spPr>
        </p:pic>
        <p:pic>
          <p:nvPicPr>
            <p:cNvPr id="21" name="Picture 16" descr="mage result for puget sound energy logo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90" y="6822844"/>
              <a:ext cx="1707769" cy="833552"/>
            </a:xfrm>
            <a:prstGeom prst="rect">
              <a:avLst/>
            </a:prstGeom>
            <a:noFill/>
            <a:extLst/>
          </p:spPr>
        </p:pic>
        <p:pic>
          <p:nvPicPr>
            <p:cNvPr id="6" name="Picture 12" descr="mage result for starbucks logo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590" y="4767027"/>
              <a:ext cx="3787117" cy="1043388"/>
            </a:xfrm>
            <a:prstGeom prst="rect">
              <a:avLst/>
            </a:prstGeom>
            <a:noFill/>
            <a:extLst/>
          </p:spPr>
        </p:pic>
        <p:pic>
          <p:nvPicPr>
            <p:cNvPr id="7" name="Picture 14" descr="mage result for Emerald City Pilates 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493" y="6690856"/>
              <a:ext cx="2074154" cy="781175"/>
            </a:xfrm>
            <a:prstGeom prst="rect">
              <a:avLst/>
            </a:prstGeom>
            <a:noFill/>
            <a:extLst/>
          </p:spPr>
        </p:pic>
        <p:pic>
          <p:nvPicPr>
            <p:cNvPr id="16" name="Picture 8" descr="mage result for costco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824" y="3533576"/>
              <a:ext cx="2190327" cy="782261"/>
            </a:xfrm>
            <a:prstGeom prst="rect">
              <a:avLst/>
            </a:prstGeom>
            <a:noFill/>
            <a:extLst/>
          </p:spPr>
        </p:pic>
        <p:pic>
          <p:nvPicPr>
            <p:cNvPr id="17" name="Picture 10" descr="mage result for commerce hub 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726" y="7588175"/>
              <a:ext cx="2602106" cy="770996"/>
            </a:xfrm>
            <a:prstGeom prst="rect">
              <a:avLst/>
            </a:prstGeom>
            <a:noFill/>
            <a:extLst/>
          </p:spPr>
        </p:pic>
        <p:pic>
          <p:nvPicPr>
            <p:cNvPr id="18" name="Picture 12" descr="mage result for astronics logo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60" y="5230792"/>
              <a:ext cx="2201858" cy="545223"/>
            </a:xfrm>
            <a:prstGeom prst="rect">
              <a:avLst/>
            </a:prstGeom>
            <a:noFill/>
            <a:extLst/>
          </p:spPr>
        </p:pic>
        <p:pic>
          <p:nvPicPr>
            <p:cNvPr id="19" name="Picture 14" descr="mage result for Jubilee Reach logo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788" y="6524318"/>
              <a:ext cx="1877938" cy="646100"/>
            </a:xfrm>
            <a:prstGeom prst="rect">
              <a:avLst/>
            </a:prstGeom>
            <a:noFill/>
            <a:extLst/>
          </p:spPr>
        </p:pic>
        <p:pic>
          <p:nvPicPr>
            <p:cNvPr id="20" name="Picture 16" descr="mage result for puget sound energy logo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237" y="3952550"/>
              <a:ext cx="1707769" cy="833552"/>
            </a:xfrm>
            <a:prstGeom prst="rect">
              <a:avLst/>
            </a:prstGeom>
            <a:noFill/>
            <a:extLst/>
          </p:spPr>
        </p:pic>
        <p:pic>
          <p:nvPicPr>
            <p:cNvPr id="22" name="Picture 22" descr="mage result for paccar logo transpar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827" y="3382907"/>
              <a:ext cx="1589205" cy="365140"/>
            </a:xfrm>
            <a:prstGeom prst="rect">
              <a:avLst/>
            </a:prstGeom>
            <a:noFill/>
            <a:extLst/>
          </p:spPr>
        </p:pic>
        <p:pic>
          <p:nvPicPr>
            <p:cNvPr id="24" name="Picture 28" descr="mage result for g2l logo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591" y="3262428"/>
              <a:ext cx="1565337" cy="1102351"/>
            </a:xfrm>
            <a:prstGeom prst="rect">
              <a:avLst/>
            </a:prstGeom>
            <a:noFill/>
            <a:extLst/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54625" y="8067104"/>
              <a:ext cx="2910409" cy="379619"/>
            </a:xfrm>
            <a:prstGeom prst="rect">
              <a:avLst/>
            </a:prstGeom>
            <a:noFill/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869" y="5849209"/>
              <a:ext cx="1902651" cy="572761"/>
            </a:xfrm>
            <a:prstGeom prst="rect">
              <a:avLst/>
            </a:prstGeom>
            <a:noFill/>
          </p:spPr>
        </p:pic>
        <p:pic>
          <p:nvPicPr>
            <p:cNvPr id="27" name="Picture 22" descr="mage result for paccar logo transpar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296" y="3466817"/>
              <a:ext cx="1589205" cy="365140"/>
            </a:xfrm>
            <a:prstGeom prst="rect">
              <a:avLst/>
            </a:prstGeom>
            <a:noFill/>
            <a:extLst/>
          </p:spPr>
        </p:pic>
        <p:pic>
          <p:nvPicPr>
            <p:cNvPr id="28" name="Picture 22" descr="mage result for paccar logo transpar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702" y="6770946"/>
              <a:ext cx="1589205" cy="365140"/>
            </a:xfrm>
            <a:prstGeom prst="rect">
              <a:avLst/>
            </a:prstGeom>
            <a:noFill/>
            <a:extLst/>
          </p:spPr>
        </p:pic>
        <p:pic>
          <p:nvPicPr>
            <p:cNvPr id="30" name="Picture 2" descr="mage result for microsoft logo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988" y="2611657"/>
              <a:ext cx="3223631" cy="687535"/>
            </a:xfrm>
            <a:prstGeom prst="rect">
              <a:avLst/>
            </a:prstGeom>
            <a:noFill/>
            <a:extLst/>
          </p:spPr>
        </p:pic>
        <p:pic>
          <p:nvPicPr>
            <p:cNvPr id="1038" name="Picture 14" descr="mage result for Jubilee Reach logo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010" y="4954499"/>
              <a:ext cx="1877938" cy="646100"/>
            </a:xfrm>
            <a:prstGeom prst="rect">
              <a:avLst/>
            </a:prstGeom>
            <a:noFill/>
            <a:ex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510A75-DD03-4F09-B4ED-611313544730}"/>
                </a:ext>
              </a:extLst>
            </p:cNvPr>
            <p:cNvSpPr txBox="1"/>
            <p:nvPr/>
          </p:nvSpPr>
          <p:spPr>
            <a:xfrm>
              <a:off x="3087128" y="8458143"/>
              <a:ext cx="5095166" cy="53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A0000"/>
                  </a:solidFill>
                  <a:latin typeface="Oswald SemiBold" panose="00000700000000000000" pitchFamily="2" charset="0"/>
                </a:rPr>
                <a:t>THANK YOU PROJECT SPONSORS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9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5340</TotalTime>
  <Words>17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Oswald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Roshandel, Roshanak</dc:creator>
  <cp:lastModifiedBy>Ian Joslin</cp:lastModifiedBy>
  <cp:revision>23</cp:revision>
  <cp:lastPrinted>2018-01-04T21:38:08Z</cp:lastPrinted>
  <dcterms:created xsi:type="dcterms:W3CDTF">2017-05-05T05:39:42Z</dcterms:created>
  <dcterms:modified xsi:type="dcterms:W3CDTF">2018-01-25T08:29:44Z</dcterms:modified>
</cp:coreProperties>
</file>