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FC2F5-1C0E-D453-7716-407B07B06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E5ED0-888E-D120-9A15-869795B1D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2388F-A29A-7429-8BB1-1D622904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350B3-1020-DE0C-D40B-4F642EEE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9396A-0D96-BF51-A00E-308B203F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3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793DD-E762-94A1-EB2A-F5A5A4F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736BA2-8CA9-54E6-CDBA-19512669E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07828-F00E-98E6-B307-3A49DFA6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28E60-CEBF-48E0-834C-243CBE99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BF8C7-AF4F-B8AC-25F9-0002396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37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5C7AF4-A12F-9012-3204-F0C6108D9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95ECAF-FE31-E410-89BE-DD4A3A019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41460-E16B-0306-160C-847FE097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E19D9-03F2-CE8E-D838-88C8361E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B7D9CA-DA6B-CB08-5E37-1A5EBA6C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801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A0928-6E41-4979-43F8-BC6C9BA6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F2042-5BE4-34B9-3E85-7E46D36C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3B1FA8-DD0F-19EF-AB2C-19E484E1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45B9B-523C-12FA-D8B0-2D21D32F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0EB04C-4F0F-57C1-CBFA-E59C553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87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D170C-CF0D-44F7-50F6-D090C5CA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EF1705-3F1D-3247-AB9E-6CF157D6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5413D5-F5A7-B44D-5A95-A2965662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9491B5-450F-6A7A-C6FB-09186F5B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D9D274-12FC-DF6D-2000-BE010778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976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A6CEC-AB52-39F0-4570-80041454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5588D-6D10-7D7A-0682-28E2460A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A6BA38-FC4E-A395-4893-B1B2280F6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695C5-1EDD-3AFB-D796-31749217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C217DE-AD77-73CE-D2F7-64737BE2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CAE4E1-77C4-379F-2A32-1A9C026C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975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28A77-846D-B2A6-E2B8-F7EDC4E8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99583-BD13-BBD3-BFE1-DA2BEFFC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BB7F0-68C4-1FDF-6A4B-E6989CC3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5451F7-8700-EE64-49C0-A4C3A1740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8D8385-7B15-ABAC-612B-99889999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203D40-2AE6-1D88-A89C-2EC95189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8AA470-928C-E180-2BAE-5B1B72D2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B76BFE-EDE1-85A6-3221-A3BAB42D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052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F6D79-BAA0-47EF-5EDF-238EB4B3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312D3F-A17E-A4D0-295B-2C32CE19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193609-618C-39BA-4A43-905ED6C3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94F926-C287-DF76-7187-C81B816F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1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DCFA1A-9B20-DE5E-7DE4-B72B0A0A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95DC0D-2456-9606-8B93-502AFDDF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069F4E-2763-856E-69D7-3FD30120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930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F19C-23B3-375F-BEFF-FF4541AC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9D97D-977A-54B7-EE27-B9F0334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394C7B-E831-07D0-FB9B-2E3300A32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D671A-6FE9-0966-23A8-1DACAFFA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DBCF8-C670-D010-5C74-606C5688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3D3F7-E0BA-8AB6-A33C-C76FFDD6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3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E94DF-A2CC-2B92-DFDD-9947E4CB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32627F-30BA-D320-0339-00B6FF86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E69F17-F4FC-2088-A21E-9AFEB1BA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5323C6-50E7-D97B-8C19-E01EDA5C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EE6C5-C3F1-0C87-EB27-9014590C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FB0AAE-A1A9-A0CD-2FAE-02E81BAB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753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97EEF9-853A-7500-7318-CB53A305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6A3A1D-C619-5C60-5D9F-56AB0BA0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E52FA-0019-BA29-CA60-6076A606D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71EC-5C76-4777-A5D2-52DB818D4082}" type="datetimeFigureOut">
              <a:rPr lang="es-PE" smtClean="0"/>
              <a:t>14/02/2023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1A32A-8096-9D70-62D4-DCD6C94E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088D2-2BD4-6399-3D75-2322FFCEF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82DA-2BD3-4E13-A236-54CB4614EF7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3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5E38C4B-32C4-8867-8DD7-97F07E851AA8}"/>
              </a:ext>
            </a:extLst>
          </p:cNvPr>
          <p:cNvSpPr/>
          <p:nvPr/>
        </p:nvSpPr>
        <p:spPr>
          <a:xfrm>
            <a:off x="10880860" y="3965304"/>
            <a:ext cx="1192696" cy="327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Index.html</a:t>
            </a:r>
            <a:endParaRPr lang="es-PE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E90117-862B-C769-62E1-8651CAA0987E}"/>
              </a:ext>
            </a:extLst>
          </p:cNvPr>
          <p:cNvSpPr/>
          <p:nvPr/>
        </p:nvSpPr>
        <p:spPr>
          <a:xfrm>
            <a:off x="9260782" y="3965304"/>
            <a:ext cx="1192696" cy="327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Index.js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5C9934-E0E6-A4B4-B136-1FAAE37FE780}"/>
              </a:ext>
            </a:extLst>
          </p:cNvPr>
          <p:cNvSpPr/>
          <p:nvPr/>
        </p:nvSpPr>
        <p:spPr>
          <a:xfrm>
            <a:off x="7882559" y="2006460"/>
            <a:ext cx="1583636" cy="64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Index.js</a:t>
            </a:r>
          </a:p>
          <a:p>
            <a:pPr algn="ctr"/>
            <a:r>
              <a:rPr lang="es-ES" dirty="0"/>
              <a:t>(</a:t>
            </a:r>
            <a:r>
              <a:rPr lang="es-PE" dirty="0" err="1"/>
              <a:t>TodoProvider</a:t>
            </a:r>
            <a:r>
              <a:rPr lang="es-ES" dirty="0"/>
              <a:t>)</a:t>
            </a:r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63B7FD-4C0B-C79C-2253-7C43C5B9E874}"/>
              </a:ext>
            </a:extLst>
          </p:cNvPr>
          <p:cNvSpPr/>
          <p:nvPr/>
        </p:nvSpPr>
        <p:spPr>
          <a:xfrm>
            <a:off x="7623314" y="3791372"/>
            <a:ext cx="1192696" cy="64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App</a:t>
            </a:r>
          </a:p>
          <a:p>
            <a:pPr algn="ctr"/>
            <a:r>
              <a:rPr lang="es-PE" dirty="0" err="1"/>
              <a:t>index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943ABA5-4094-80C6-4B04-C1A4E26F8126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8674377" y="2649188"/>
            <a:ext cx="586405" cy="148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3E6D66-AD88-B736-CD8A-A576B6B2F39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8816010" y="4112736"/>
            <a:ext cx="444772" cy="1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A4F825E-E83F-CE51-23C4-9E3FB59C9D5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0453478" y="4129300"/>
            <a:ext cx="427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A274636-0A41-4A2B-D8EA-57A05A9024CD}"/>
              </a:ext>
            </a:extLst>
          </p:cNvPr>
          <p:cNvSpPr/>
          <p:nvPr/>
        </p:nvSpPr>
        <p:spPr>
          <a:xfrm>
            <a:off x="5520359" y="3910224"/>
            <a:ext cx="1192696" cy="430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AppUI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4D58724-BEF6-211F-8FCE-1132635EF4BC}"/>
              </a:ext>
            </a:extLst>
          </p:cNvPr>
          <p:cNvSpPr/>
          <p:nvPr/>
        </p:nvSpPr>
        <p:spPr>
          <a:xfrm>
            <a:off x="9266579" y="3033925"/>
            <a:ext cx="1192696" cy="32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Index.css</a:t>
            </a:r>
            <a:endParaRPr lang="es-PE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A4B270C-9BD7-69AF-6886-B9FDFF4FFBE3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flipH="1">
            <a:off x="9857130" y="3361916"/>
            <a:ext cx="5797" cy="60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015BCD2-191D-E996-312D-D2DF3F11762E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6713055" y="4112736"/>
            <a:ext cx="910259" cy="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0B16EC0-E8A7-9756-2799-DC28279EC4DF}"/>
              </a:ext>
            </a:extLst>
          </p:cNvPr>
          <p:cNvSpPr/>
          <p:nvPr/>
        </p:nvSpPr>
        <p:spPr>
          <a:xfrm>
            <a:off x="6067012" y="1367037"/>
            <a:ext cx="3399183" cy="327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TodoContext</a:t>
            </a:r>
            <a:endParaRPr lang="es-PE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E87BEB4-8B73-6B20-5928-8E72575E6124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7766604" y="1695032"/>
            <a:ext cx="907773" cy="3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2FB42A6-46BA-11C0-6483-984415723038}"/>
              </a:ext>
            </a:extLst>
          </p:cNvPr>
          <p:cNvSpPr/>
          <p:nvPr/>
        </p:nvSpPr>
        <p:spPr>
          <a:xfrm>
            <a:off x="6067012" y="2006460"/>
            <a:ext cx="1583636" cy="64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Index.js</a:t>
            </a:r>
          </a:p>
          <a:p>
            <a:pPr algn="ctr"/>
            <a:r>
              <a:rPr lang="es-ES" dirty="0"/>
              <a:t>(</a:t>
            </a:r>
            <a:r>
              <a:rPr lang="es-PE" dirty="0" err="1"/>
              <a:t>TodoContext</a:t>
            </a:r>
            <a:r>
              <a:rPr lang="es-ES" dirty="0"/>
              <a:t>)</a:t>
            </a:r>
            <a:endParaRPr lang="es-PE" dirty="0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C5E7B52-3091-E9E4-BD60-7CABEEA77752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flipH="1">
            <a:off x="6858830" y="1695032"/>
            <a:ext cx="907774" cy="3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0211A71-A141-4E0F-733B-0197F87297C3}"/>
              </a:ext>
            </a:extLst>
          </p:cNvPr>
          <p:cNvSpPr/>
          <p:nvPr/>
        </p:nvSpPr>
        <p:spPr>
          <a:xfrm>
            <a:off x="6821559" y="668816"/>
            <a:ext cx="1890088" cy="3279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useLocalStorage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3FCFE9E8-02BB-FFAE-7F6D-91FB28AE0751}"/>
              </a:ext>
            </a:extLst>
          </p:cNvPr>
          <p:cNvCxnSpPr>
            <a:stCxn id="48" idx="2"/>
            <a:endCxn id="33" idx="0"/>
          </p:cNvCxnSpPr>
          <p:nvPr/>
        </p:nvCxnSpPr>
        <p:spPr>
          <a:xfrm>
            <a:off x="7766603" y="996807"/>
            <a:ext cx="1" cy="37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FD24D898-8558-A2F9-2A88-5A6374037577}"/>
              </a:ext>
            </a:extLst>
          </p:cNvPr>
          <p:cNvCxnSpPr>
            <a:stCxn id="38" idx="2"/>
            <a:endCxn id="18" idx="0"/>
          </p:cNvCxnSpPr>
          <p:nvPr/>
        </p:nvCxnSpPr>
        <p:spPr>
          <a:xfrm flipH="1">
            <a:off x="6116707" y="2649188"/>
            <a:ext cx="742123" cy="126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E239F02-5C55-E878-3A0A-515513907400}"/>
              </a:ext>
            </a:extLst>
          </p:cNvPr>
          <p:cNvSpPr/>
          <p:nvPr/>
        </p:nvSpPr>
        <p:spPr>
          <a:xfrm>
            <a:off x="2979256" y="1444486"/>
            <a:ext cx="1545535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TodoCounter</a:t>
            </a:r>
            <a:endParaRPr lang="es-PE" dirty="0"/>
          </a:p>
          <a:p>
            <a:pPr algn="ctr"/>
            <a:r>
              <a:rPr lang="es-PE" dirty="0" err="1"/>
              <a:t>index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0E7B764-37EC-137C-C5FB-36D44540A4CE}"/>
              </a:ext>
            </a:extLst>
          </p:cNvPr>
          <p:cNvSpPr/>
          <p:nvPr/>
        </p:nvSpPr>
        <p:spPr>
          <a:xfrm>
            <a:off x="2979256" y="2143954"/>
            <a:ext cx="1545535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TodoSearch</a:t>
            </a:r>
            <a:endParaRPr lang="es-PE" dirty="0"/>
          </a:p>
          <a:p>
            <a:pPr algn="ctr"/>
            <a:r>
              <a:rPr lang="es-PE" dirty="0" err="1"/>
              <a:t>index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97F942F-F68C-FC98-75D4-D8EA0583F4C6}"/>
              </a:ext>
            </a:extLst>
          </p:cNvPr>
          <p:cNvSpPr/>
          <p:nvPr/>
        </p:nvSpPr>
        <p:spPr>
          <a:xfrm>
            <a:off x="2578377" y="2840936"/>
            <a:ext cx="1946414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TodoCreateButton</a:t>
            </a:r>
            <a:endParaRPr lang="es-PE" dirty="0"/>
          </a:p>
          <a:p>
            <a:pPr algn="ctr"/>
            <a:r>
              <a:rPr lang="es-PE" dirty="0" err="1"/>
              <a:t>index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42842C6D-EFEC-56D9-D2EF-0CB96686B175}"/>
              </a:ext>
            </a:extLst>
          </p:cNvPr>
          <p:cNvSpPr/>
          <p:nvPr/>
        </p:nvSpPr>
        <p:spPr>
          <a:xfrm>
            <a:off x="3207855" y="3537508"/>
            <a:ext cx="1316936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TodoList</a:t>
            </a:r>
            <a:endParaRPr lang="es-PE" dirty="0"/>
          </a:p>
          <a:p>
            <a:pPr algn="ctr"/>
            <a:r>
              <a:rPr lang="es-PE" dirty="0" err="1"/>
              <a:t>index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A80ED3D-B230-1DF0-20E0-82B3AE030D9A}"/>
              </a:ext>
            </a:extLst>
          </p:cNvPr>
          <p:cNvSpPr/>
          <p:nvPr/>
        </p:nvSpPr>
        <p:spPr>
          <a:xfrm>
            <a:off x="3207855" y="4247332"/>
            <a:ext cx="1316936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TodoItem</a:t>
            </a:r>
            <a:endParaRPr lang="es-PE" dirty="0"/>
          </a:p>
          <a:p>
            <a:pPr algn="ctr"/>
            <a:r>
              <a:rPr lang="es-PE" dirty="0" err="1"/>
              <a:t>index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70C75DA-4979-21B5-7E24-4F7CAF8BA32B}"/>
              </a:ext>
            </a:extLst>
          </p:cNvPr>
          <p:cNvSpPr/>
          <p:nvPr/>
        </p:nvSpPr>
        <p:spPr>
          <a:xfrm>
            <a:off x="3207855" y="4957156"/>
            <a:ext cx="1316936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Modal</a:t>
            </a:r>
          </a:p>
          <a:p>
            <a:pPr algn="ctr"/>
            <a:r>
              <a:rPr lang="es-PE" dirty="0" err="1"/>
              <a:t>index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B8EC2CA-9F35-B4FC-7A82-F4DDF9283822}"/>
              </a:ext>
            </a:extLst>
          </p:cNvPr>
          <p:cNvSpPr/>
          <p:nvPr/>
        </p:nvSpPr>
        <p:spPr>
          <a:xfrm>
            <a:off x="3207855" y="5666980"/>
            <a:ext cx="1316936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TodoForm</a:t>
            </a:r>
            <a:endParaRPr lang="es-PE" dirty="0"/>
          </a:p>
          <a:p>
            <a:pPr algn="ctr"/>
            <a:r>
              <a:rPr lang="es-PE" dirty="0" err="1"/>
              <a:t>index</a:t>
            </a:r>
            <a:r>
              <a:rPr lang="es-ES" dirty="0"/>
              <a:t>.</a:t>
            </a:r>
            <a:r>
              <a:rPr lang="es-ES" dirty="0" err="1"/>
              <a:t>js</a:t>
            </a:r>
            <a:endParaRPr lang="es-PE" dirty="0"/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C4463BAE-61A1-B4A4-4FEA-41FA9878FB6A}"/>
              </a:ext>
            </a:extLst>
          </p:cNvPr>
          <p:cNvCxnSpPr>
            <a:stCxn id="54" idx="3"/>
            <a:endCxn id="18" idx="1"/>
          </p:cNvCxnSpPr>
          <p:nvPr/>
        </p:nvCxnSpPr>
        <p:spPr>
          <a:xfrm>
            <a:off x="4524791" y="1738518"/>
            <a:ext cx="995568" cy="238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ADB7837-38B7-C6A0-B20D-11CD60B482FB}"/>
              </a:ext>
            </a:extLst>
          </p:cNvPr>
          <p:cNvCxnSpPr>
            <a:stCxn id="55" idx="3"/>
            <a:endCxn id="18" idx="1"/>
          </p:cNvCxnSpPr>
          <p:nvPr/>
        </p:nvCxnSpPr>
        <p:spPr>
          <a:xfrm>
            <a:off x="4524791" y="2437986"/>
            <a:ext cx="995568" cy="168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298E5AB9-0AE0-EB1A-D8A8-90E04EC864C2}"/>
              </a:ext>
            </a:extLst>
          </p:cNvPr>
          <p:cNvCxnSpPr>
            <a:stCxn id="56" idx="3"/>
            <a:endCxn id="18" idx="1"/>
          </p:cNvCxnSpPr>
          <p:nvPr/>
        </p:nvCxnSpPr>
        <p:spPr>
          <a:xfrm>
            <a:off x="4524791" y="3134968"/>
            <a:ext cx="995568" cy="99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1D2F4BAC-1A3F-367E-F108-08A2BFE83D5D}"/>
              </a:ext>
            </a:extLst>
          </p:cNvPr>
          <p:cNvCxnSpPr>
            <a:stCxn id="57" idx="3"/>
            <a:endCxn id="18" idx="1"/>
          </p:cNvCxnSpPr>
          <p:nvPr/>
        </p:nvCxnSpPr>
        <p:spPr>
          <a:xfrm>
            <a:off x="4524791" y="3831540"/>
            <a:ext cx="995568" cy="29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B8189E67-C7D7-B933-1D93-6ADB2AC2C436}"/>
              </a:ext>
            </a:extLst>
          </p:cNvPr>
          <p:cNvCxnSpPr>
            <a:stCxn id="58" idx="3"/>
            <a:endCxn id="18" idx="1"/>
          </p:cNvCxnSpPr>
          <p:nvPr/>
        </p:nvCxnSpPr>
        <p:spPr>
          <a:xfrm flipV="1">
            <a:off x="4524791" y="4125572"/>
            <a:ext cx="995568" cy="41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D9BB039-C39B-70C6-1610-0FC9F3059E67}"/>
              </a:ext>
            </a:extLst>
          </p:cNvPr>
          <p:cNvCxnSpPr>
            <a:stCxn id="59" idx="3"/>
            <a:endCxn id="18" idx="1"/>
          </p:cNvCxnSpPr>
          <p:nvPr/>
        </p:nvCxnSpPr>
        <p:spPr>
          <a:xfrm flipV="1">
            <a:off x="4524791" y="4125572"/>
            <a:ext cx="995568" cy="11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AC65C1E3-7299-7181-F476-C5509EA92B22}"/>
              </a:ext>
            </a:extLst>
          </p:cNvPr>
          <p:cNvCxnSpPr>
            <a:stCxn id="60" idx="3"/>
            <a:endCxn id="18" idx="1"/>
          </p:cNvCxnSpPr>
          <p:nvPr/>
        </p:nvCxnSpPr>
        <p:spPr>
          <a:xfrm flipV="1">
            <a:off x="4524791" y="4125572"/>
            <a:ext cx="995568" cy="183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F3A4046-3CBD-6735-E8E8-0047C42CCD22}"/>
              </a:ext>
            </a:extLst>
          </p:cNvPr>
          <p:cNvCxnSpPr>
            <a:stCxn id="38" idx="1"/>
            <a:endCxn id="54" idx="3"/>
          </p:cNvCxnSpPr>
          <p:nvPr/>
        </p:nvCxnSpPr>
        <p:spPr>
          <a:xfrm flipH="1" flipV="1">
            <a:off x="4524791" y="1738518"/>
            <a:ext cx="1542221" cy="58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>
            <a:extLst>
              <a:ext uri="{FF2B5EF4-FFF2-40B4-BE49-F238E27FC236}">
                <a16:creationId xmlns:a16="http://schemas.microsoft.com/office/drawing/2014/main" id="{28C9C149-73D3-1761-2636-A6323C5D2FF8}"/>
              </a:ext>
            </a:extLst>
          </p:cNvPr>
          <p:cNvSpPr/>
          <p:nvPr/>
        </p:nvSpPr>
        <p:spPr>
          <a:xfrm>
            <a:off x="848140" y="1434540"/>
            <a:ext cx="1741005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TodoCounter</a:t>
            </a:r>
            <a:r>
              <a:rPr lang="es-ES" dirty="0"/>
              <a:t>.</a:t>
            </a:r>
            <a:r>
              <a:rPr lang="es-ES" dirty="0" err="1"/>
              <a:t>css</a:t>
            </a:r>
            <a:endParaRPr lang="es-PE" dirty="0"/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264CE33F-B69A-1D39-27A5-7D5ED7321254}"/>
              </a:ext>
            </a:extLst>
          </p:cNvPr>
          <p:cNvCxnSpPr>
            <a:stCxn id="87" idx="3"/>
            <a:endCxn id="54" idx="1"/>
          </p:cNvCxnSpPr>
          <p:nvPr/>
        </p:nvCxnSpPr>
        <p:spPr>
          <a:xfrm>
            <a:off x="2589145" y="1728572"/>
            <a:ext cx="390111" cy="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D1769CCD-1D66-FC02-0279-423453212760}"/>
              </a:ext>
            </a:extLst>
          </p:cNvPr>
          <p:cNvSpPr/>
          <p:nvPr/>
        </p:nvSpPr>
        <p:spPr>
          <a:xfrm>
            <a:off x="106019" y="2840936"/>
            <a:ext cx="2250384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TodoCreateButton</a:t>
            </a:r>
            <a:r>
              <a:rPr lang="es-ES" dirty="0"/>
              <a:t>.</a:t>
            </a:r>
            <a:r>
              <a:rPr lang="es-ES" dirty="0" err="1"/>
              <a:t>css</a:t>
            </a:r>
            <a:endParaRPr lang="es-PE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2CCBF60-D481-AC8B-CBBC-3E063FBE67BF}"/>
              </a:ext>
            </a:extLst>
          </p:cNvPr>
          <p:cNvCxnSpPr>
            <a:stCxn id="90" idx="3"/>
            <a:endCxn id="56" idx="1"/>
          </p:cNvCxnSpPr>
          <p:nvPr/>
        </p:nvCxnSpPr>
        <p:spPr>
          <a:xfrm>
            <a:off x="2356403" y="3134968"/>
            <a:ext cx="221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92C98952-61B8-EA62-4326-4A1CAEEEC943}"/>
              </a:ext>
            </a:extLst>
          </p:cNvPr>
          <p:cNvSpPr/>
          <p:nvPr/>
        </p:nvSpPr>
        <p:spPr>
          <a:xfrm>
            <a:off x="1020418" y="5666980"/>
            <a:ext cx="1557959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TodoForm</a:t>
            </a:r>
            <a:r>
              <a:rPr lang="es-ES" dirty="0"/>
              <a:t>.</a:t>
            </a:r>
            <a:r>
              <a:rPr lang="es-ES" dirty="0" err="1"/>
              <a:t>css</a:t>
            </a:r>
            <a:endParaRPr lang="es-PE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8DCA26EF-55F0-AC9F-EBBC-92E3054B9F77}"/>
              </a:ext>
            </a:extLst>
          </p:cNvPr>
          <p:cNvCxnSpPr>
            <a:stCxn id="93" idx="3"/>
            <a:endCxn id="60" idx="1"/>
          </p:cNvCxnSpPr>
          <p:nvPr/>
        </p:nvCxnSpPr>
        <p:spPr>
          <a:xfrm>
            <a:off x="2578377" y="5961012"/>
            <a:ext cx="62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8166970-6014-E396-FF19-6F23CAADFBB3}"/>
              </a:ext>
            </a:extLst>
          </p:cNvPr>
          <p:cNvCxnSpPr>
            <a:stCxn id="38" idx="2"/>
            <a:endCxn id="60" idx="3"/>
          </p:cNvCxnSpPr>
          <p:nvPr/>
        </p:nvCxnSpPr>
        <p:spPr>
          <a:xfrm rot="5400000">
            <a:off x="4035899" y="3138081"/>
            <a:ext cx="3311824" cy="2334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2E5BFDBE-8507-42B3-A5CD-EFD54BE0E007}"/>
              </a:ext>
            </a:extLst>
          </p:cNvPr>
          <p:cNvSpPr/>
          <p:nvPr/>
        </p:nvSpPr>
        <p:spPr>
          <a:xfrm>
            <a:off x="1151286" y="4234903"/>
            <a:ext cx="1557959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TodoItem</a:t>
            </a:r>
            <a:r>
              <a:rPr lang="es-ES" dirty="0"/>
              <a:t>.</a:t>
            </a:r>
            <a:r>
              <a:rPr lang="es-ES" dirty="0" err="1"/>
              <a:t>css</a:t>
            </a:r>
            <a:endParaRPr lang="es-PE" dirty="0"/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A1DA5733-ECC7-082D-4D78-E242DE335817}"/>
              </a:ext>
            </a:extLst>
          </p:cNvPr>
          <p:cNvCxnSpPr>
            <a:stCxn id="107" idx="3"/>
            <a:endCxn id="58" idx="1"/>
          </p:cNvCxnSpPr>
          <p:nvPr/>
        </p:nvCxnSpPr>
        <p:spPr>
          <a:xfrm>
            <a:off x="2709245" y="4528935"/>
            <a:ext cx="498610" cy="1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23B912F3-4B9D-5B5D-7F04-7B1DD3023841}"/>
              </a:ext>
            </a:extLst>
          </p:cNvPr>
          <p:cNvSpPr/>
          <p:nvPr/>
        </p:nvSpPr>
        <p:spPr>
          <a:xfrm>
            <a:off x="1294571" y="3544134"/>
            <a:ext cx="1316936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TodoList</a:t>
            </a:r>
            <a:r>
              <a:rPr lang="es-ES" dirty="0"/>
              <a:t>.</a:t>
            </a:r>
            <a:r>
              <a:rPr lang="es-ES" dirty="0" err="1"/>
              <a:t>css</a:t>
            </a:r>
            <a:endParaRPr lang="es-PE" dirty="0"/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0F1DFBE-7F53-4C49-9531-6AE6C4CB40DE}"/>
              </a:ext>
            </a:extLst>
          </p:cNvPr>
          <p:cNvCxnSpPr>
            <a:stCxn id="111" idx="3"/>
            <a:endCxn id="57" idx="1"/>
          </p:cNvCxnSpPr>
          <p:nvPr/>
        </p:nvCxnSpPr>
        <p:spPr>
          <a:xfrm flipV="1">
            <a:off x="2611507" y="3831540"/>
            <a:ext cx="596348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5BE41B69-2745-BD3C-2FD7-AFE2B1D849EA}"/>
              </a:ext>
            </a:extLst>
          </p:cNvPr>
          <p:cNvSpPr/>
          <p:nvPr/>
        </p:nvSpPr>
        <p:spPr>
          <a:xfrm>
            <a:off x="848140" y="2137737"/>
            <a:ext cx="1643269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TodoSearch</a:t>
            </a:r>
            <a:r>
              <a:rPr lang="es-ES" dirty="0"/>
              <a:t>.</a:t>
            </a:r>
            <a:r>
              <a:rPr lang="es-ES" dirty="0" err="1"/>
              <a:t>css</a:t>
            </a:r>
            <a:endParaRPr lang="es-PE" dirty="0"/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279CEFD9-6E35-A31D-00DB-79128458E54D}"/>
              </a:ext>
            </a:extLst>
          </p:cNvPr>
          <p:cNvCxnSpPr>
            <a:stCxn id="114" idx="3"/>
            <a:endCxn id="55" idx="1"/>
          </p:cNvCxnSpPr>
          <p:nvPr/>
        </p:nvCxnSpPr>
        <p:spPr>
          <a:xfrm>
            <a:off x="2491409" y="2431769"/>
            <a:ext cx="487847" cy="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9ED244E6-B769-2F1B-B553-DB5B8B96584D}"/>
              </a:ext>
            </a:extLst>
          </p:cNvPr>
          <p:cNvCxnSpPr>
            <a:stCxn id="38" idx="1"/>
            <a:endCxn id="55" idx="3"/>
          </p:cNvCxnSpPr>
          <p:nvPr/>
        </p:nvCxnSpPr>
        <p:spPr>
          <a:xfrm flipH="1">
            <a:off x="4524791" y="2327824"/>
            <a:ext cx="1542221" cy="11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9B565506-AE95-60F3-743B-4FE6BC72BEC0}"/>
              </a:ext>
            </a:extLst>
          </p:cNvPr>
          <p:cNvSpPr/>
          <p:nvPr/>
        </p:nvSpPr>
        <p:spPr>
          <a:xfrm>
            <a:off x="1356691" y="4976211"/>
            <a:ext cx="1316936" cy="588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Modal.</a:t>
            </a:r>
            <a:r>
              <a:rPr lang="es-ES" dirty="0" err="1"/>
              <a:t>css</a:t>
            </a:r>
            <a:endParaRPr lang="es-PE" dirty="0"/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A12DCBF3-510D-5A7E-E41C-2561054214E4}"/>
              </a:ext>
            </a:extLst>
          </p:cNvPr>
          <p:cNvCxnSpPr>
            <a:stCxn id="119" idx="3"/>
            <a:endCxn id="59" idx="1"/>
          </p:cNvCxnSpPr>
          <p:nvPr/>
        </p:nvCxnSpPr>
        <p:spPr>
          <a:xfrm flipV="1">
            <a:off x="2673627" y="5251188"/>
            <a:ext cx="534228" cy="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59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Milagros Del Pilar Camaña Pachas</dc:creator>
  <cp:lastModifiedBy>Milagros Del Pilar Camaña Pachas</cp:lastModifiedBy>
  <cp:revision>1</cp:revision>
  <dcterms:created xsi:type="dcterms:W3CDTF">2023-02-14T22:16:51Z</dcterms:created>
  <dcterms:modified xsi:type="dcterms:W3CDTF">2023-02-14T23:17:57Z</dcterms:modified>
</cp:coreProperties>
</file>