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28" y="-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6/2/13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6/2/13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6/2/13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6/2/13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6/2/13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6/2/13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6/2/13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060" y="4366727"/>
            <a:ext cx="11546541" cy="754025"/>
          </a:xfrm>
        </p:spPr>
        <p:txBody>
          <a:bodyPr>
            <a:noAutofit/>
          </a:bodyPr>
          <a:lstStyle/>
          <a:p>
            <a:r>
              <a:rPr lang="en-US" sz="4000" dirty="0"/>
              <a:t>R</a:t>
            </a:r>
            <a:r>
              <a:rPr lang="en-US" sz="4000" dirty="0" smtClean="0"/>
              <a:t>eal-time activity tracking for Peace Corps Volunteers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305" y="1221385"/>
            <a:ext cx="7621064" cy="2943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293" y="6293223"/>
            <a:ext cx="458616" cy="4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71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2213"/>
            <a:ext cx="7227005" cy="4351338"/>
          </a:xfrm>
        </p:spPr>
      </p:pic>
      <p:sp>
        <p:nvSpPr>
          <p:cNvPr id="5" name="TextBox 4"/>
          <p:cNvSpPr txBox="1"/>
          <p:nvPr/>
        </p:nvSpPr>
        <p:spPr>
          <a:xfrm>
            <a:off x="8027894" y="3243939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Challenge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4143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4474"/>
            <a:ext cx="5715000" cy="4286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23529" y="2380327"/>
            <a:ext cx="47602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Volunteers can track their activities real-time, and share their activities with others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8582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21" y="2228360"/>
            <a:ext cx="3629025" cy="54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2" y="3593360"/>
            <a:ext cx="4609524" cy="2704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1" y="2910337"/>
            <a:ext cx="5056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Resources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98" y="410965"/>
            <a:ext cx="2729869" cy="99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3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7553" y="3271921"/>
            <a:ext cx="3806048" cy="754025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RealTrack</a:t>
            </a:r>
            <a:r>
              <a:rPr lang="en-US" sz="4000" dirty="0" smtClean="0"/>
              <a:t> Demo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7115"/>
            <a:ext cx="7621064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26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loud 26"/>
          <p:cNvSpPr/>
          <p:nvPr/>
        </p:nvSpPr>
        <p:spPr>
          <a:xfrm>
            <a:off x="4194629" y="145143"/>
            <a:ext cx="3628571" cy="1697100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8" y="2070845"/>
            <a:ext cx="2582082" cy="37647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96" y="2070843"/>
            <a:ext cx="2948126" cy="3764715"/>
          </a:xfrm>
          <a:prstGeom prst="rect">
            <a:avLst/>
          </a:prstGeom>
        </p:spPr>
      </p:pic>
      <p:sp>
        <p:nvSpPr>
          <p:cNvPr id="10" name="Flowchart: Document 9"/>
          <p:cNvSpPr/>
          <p:nvPr/>
        </p:nvSpPr>
        <p:spPr>
          <a:xfrm>
            <a:off x="6227879" y="5835558"/>
            <a:ext cx="1120134" cy="578685"/>
          </a:xfrm>
          <a:prstGeom prst="flowChartDocumen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API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481" y="1375643"/>
            <a:ext cx="3023160" cy="5038600"/>
          </a:xfrm>
          <a:prstGeom prst="rect">
            <a:avLst/>
          </a:prstGeom>
        </p:spPr>
      </p:pic>
      <p:sp>
        <p:nvSpPr>
          <p:cNvPr id="12" name="Curved Down Arrow 11"/>
          <p:cNvSpPr/>
          <p:nvPr/>
        </p:nvSpPr>
        <p:spPr>
          <a:xfrm>
            <a:off x="2958353" y="1324534"/>
            <a:ext cx="1667435" cy="504265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Elbow Connector 13"/>
          <p:cNvCxnSpPr>
            <a:endCxn id="8" idx="3"/>
          </p:cNvCxnSpPr>
          <p:nvPr/>
        </p:nvCxnSpPr>
        <p:spPr>
          <a:xfrm rot="10800000" flipV="1">
            <a:off x="7346122" y="3039035"/>
            <a:ext cx="1311356" cy="914166"/>
          </a:xfrm>
          <a:prstGeom prst="bentConnector3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0800000" flipV="1">
            <a:off x="7344232" y="5580528"/>
            <a:ext cx="1382358" cy="483629"/>
          </a:xfrm>
          <a:prstGeom prst="bentConnector3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34" y="592391"/>
            <a:ext cx="3629025" cy="5429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124" y="366193"/>
            <a:ext cx="2729869" cy="9953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113" y="320342"/>
            <a:ext cx="1047896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349</TotalTime>
  <Words>30</Words>
  <Application>Microsoft Macintosh PowerPoint</Application>
  <PresentationFormat>Custom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velarde</dc:creator>
  <cp:lastModifiedBy>Jose Domninguez</cp:lastModifiedBy>
  <cp:revision>9</cp:revision>
  <dcterms:created xsi:type="dcterms:W3CDTF">2013-06-02T17:18:08Z</dcterms:created>
  <dcterms:modified xsi:type="dcterms:W3CDTF">2013-06-02T23:12:37Z</dcterms:modified>
</cp:coreProperties>
</file>