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59" r:id="rId10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38E2EE3-00B9-45A7-A8DC-6942B09B9C7B}" type="datetimeFigureOut">
              <a:rPr lang="es-ES" smtClean="0"/>
              <a:pPr/>
              <a:t>15/01/2018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2467650-D9D2-4CA7-BCE2-24668B9E2ED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s-es/library/ms186724(v=sql.100)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Trabajar con fechas en SQL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“Cualquier tiempo pasado fue anterior”</a:t>
            </a:r>
          </a:p>
          <a:p>
            <a:r>
              <a:rPr lang="es-ES" dirty="0" smtClean="0"/>
              <a:t>Les </a:t>
            </a:r>
            <a:r>
              <a:rPr lang="es-ES" dirty="0" err="1" smtClean="0"/>
              <a:t>Luthiers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4911741"/>
          </a:xfrm>
        </p:spPr>
        <p:txBody>
          <a:bodyPr>
            <a:normAutofit/>
          </a:bodyPr>
          <a:lstStyle/>
          <a:p>
            <a:r>
              <a:rPr lang="es-ES" dirty="0" err="1" smtClean="0"/>
              <a:t>SmallDateTime</a:t>
            </a:r>
            <a:endParaRPr lang="es-ES" dirty="0" smtClean="0"/>
          </a:p>
          <a:p>
            <a:pPr lvl="1"/>
            <a:r>
              <a:rPr lang="es-ES" dirty="0" smtClean="0"/>
              <a:t>Fecha y hora</a:t>
            </a:r>
          </a:p>
          <a:p>
            <a:pPr lvl="1"/>
            <a:r>
              <a:rPr lang="es-ES" dirty="0" smtClean="0"/>
              <a:t>Precisión: 1 minuto</a:t>
            </a:r>
          </a:p>
          <a:p>
            <a:r>
              <a:rPr lang="es-ES" dirty="0" err="1" smtClean="0"/>
              <a:t>DateTime</a:t>
            </a:r>
            <a:endParaRPr lang="es-ES" dirty="0" smtClean="0"/>
          </a:p>
          <a:p>
            <a:pPr lvl="1"/>
            <a:r>
              <a:rPr lang="es-ES" dirty="0" smtClean="0"/>
              <a:t>Fecha y hora</a:t>
            </a:r>
          </a:p>
          <a:p>
            <a:pPr lvl="1"/>
            <a:r>
              <a:rPr lang="es-ES" dirty="0" smtClean="0"/>
              <a:t>Precisión 0,00333 segundos</a:t>
            </a:r>
          </a:p>
          <a:p>
            <a:r>
              <a:rPr lang="es-ES" dirty="0" smtClean="0"/>
              <a:t>Date</a:t>
            </a:r>
          </a:p>
          <a:p>
            <a:pPr lvl="1"/>
            <a:r>
              <a:rPr lang="es-ES" dirty="0" smtClean="0"/>
              <a:t>Solo la fecha</a:t>
            </a:r>
          </a:p>
          <a:p>
            <a:r>
              <a:rPr lang="es-ES" dirty="0" smtClean="0"/>
              <a:t>Time</a:t>
            </a:r>
          </a:p>
          <a:p>
            <a:pPr lvl="1"/>
            <a:r>
              <a:rPr lang="es-ES" dirty="0" smtClean="0"/>
              <a:t>Sólo la hora</a:t>
            </a:r>
          </a:p>
          <a:p>
            <a:pPr lvl="1"/>
            <a:r>
              <a:rPr lang="es-ES" dirty="0" smtClean="0"/>
              <a:t>Precisión de 100 </a:t>
            </a:r>
            <a:r>
              <a:rPr lang="es-ES" dirty="0" err="1" smtClean="0"/>
              <a:t>ns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322" y="795579"/>
            <a:ext cx="3079874" cy="4616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Obtener la fecha del sistema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1071546"/>
            <a:ext cx="8183880" cy="3646758"/>
          </a:xfrm>
        </p:spPr>
        <p:txBody>
          <a:bodyPr/>
          <a:lstStyle/>
          <a:p>
            <a:r>
              <a:rPr lang="es-ES" dirty="0" smtClean="0"/>
              <a:t>CURRENT_TIMESTAMP</a:t>
            </a:r>
          </a:p>
          <a:p>
            <a:pPr lvl="1"/>
            <a:r>
              <a:rPr lang="es-ES" dirty="0" smtClean="0"/>
              <a:t>Fecha y hora del servidor</a:t>
            </a:r>
          </a:p>
          <a:p>
            <a:r>
              <a:rPr lang="es-ES" dirty="0" smtClean="0"/>
              <a:t>GETDATE()</a:t>
            </a:r>
          </a:p>
          <a:p>
            <a:pPr lvl="1"/>
            <a:r>
              <a:rPr lang="es-ES" dirty="0" smtClean="0"/>
              <a:t>Es equivalente</a:t>
            </a:r>
          </a:p>
          <a:p>
            <a:r>
              <a:rPr lang="es-ES" dirty="0" smtClean="0"/>
              <a:t>GETUTCDATE()</a:t>
            </a:r>
          </a:p>
          <a:p>
            <a:pPr lvl="1"/>
            <a:r>
              <a:rPr lang="es-ES" dirty="0" smtClean="0"/>
              <a:t>Hora universal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071546"/>
            <a:ext cx="3064376" cy="4104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Extraer partes de una fecha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98912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Devuelven un entero</a:t>
            </a:r>
          </a:p>
          <a:p>
            <a:r>
              <a:rPr lang="es-ES" dirty="0" smtClean="0"/>
              <a:t>DAY (fecha)</a:t>
            </a:r>
          </a:p>
          <a:p>
            <a:r>
              <a:rPr lang="es-ES" dirty="0" smtClean="0"/>
              <a:t>MONTH (fecha)</a:t>
            </a:r>
          </a:p>
          <a:p>
            <a:r>
              <a:rPr lang="es-ES" dirty="0" smtClean="0"/>
              <a:t>YEAR (fecha)</a:t>
            </a:r>
          </a:p>
          <a:p>
            <a:r>
              <a:rPr lang="es-ES" dirty="0" smtClean="0"/>
              <a:t>DATEPART (</a:t>
            </a:r>
            <a:r>
              <a:rPr lang="es-ES" dirty="0" err="1" smtClean="0"/>
              <a:t>datepart</a:t>
            </a:r>
            <a:r>
              <a:rPr lang="es-ES" dirty="0" smtClean="0"/>
              <a:t>, fecha)</a:t>
            </a:r>
          </a:p>
          <a:p>
            <a:pPr lvl="1"/>
            <a:r>
              <a:rPr lang="es-ES" dirty="0" smtClean="0"/>
              <a:t>Obtiene cualquiera de las partes de una fecha</a:t>
            </a:r>
          </a:p>
          <a:p>
            <a:pPr lvl="1"/>
            <a:r>
              <a:rPr lang="es-ES" dirty="0" err="1" smtClean="0"/>
              <a:t>Datepart</a:t>
            </a:r>
            <a:r>
              <a:rPr lang="es-ES" dirty="0" smtClean="0"/>
              <a:t> puede ser </a:t>
            </a:r>
            <a:r>
              <a:rPr lang="es-ES" dirty="0" err="1" smtClean="0"/>
              <a:t>year</a:t>
            </a:r>
            <a:r>
              <a:rPr lang="es-ES" dirty="0" smtClean="0"/>
              <a:t>, </a:t>
            </a:r>
            <a:r>
              <a:rPr lang="es-ES" dirty="0" err="1" smtClean="0"/>
              <a:t>month</a:t>
            </a:r>
            <a:r>
              <a:rPr lang="es-ES" dirty="0" smtClean="0"/>
              <a:t>, </a:t>
            </a:r>
            <a:r>
              <a:rPr lang="es-ES" dirty="0" err="1" smtClean="0"/>
              <a:t>week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Devuelve una cadena</a:t>
            </a:r>
          </a:p>
          <a:p>
            <a:r>
              <a:rPr lang="es-ES" dirty="0" smtClean="0"/>
              <a:t>DATENAME (</a:t>
            </a:r>
            <a:r>
              <a:rPr lang="es-ES" dirty="0" err="1" smtClean="0"/>
              <a:t>datepart</a:t>
            </a:r>
            <a:r>
              <a:rPr lang="es-ES" dirty="0" smtClean="0"/>
              <a:t>, fecha)</a:t>
            </a:r>
          </a:p>
          <a:p>
            <a:pPr lvl="1"/>
            <a:r>
              <a:rPr lang="es-ES" dirty="0" smtClean="0"/>
              <a:t>Argumentos igual que DATEPART</a:t>
            </a:r>
          </a:p>
          <a:p>
            <a:pPr lvl="1"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 entre dos fechas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DATEDIFF (</a:t>
            </a:r>
            <a:r>
              <a:rPr lang="es-ES" dirty="0" err="1" smtClean="0"/>
              <a:t>datepart</a:t>
            </a:r>
            <a:r>
              <a:rPr lang="es-ES" dirty="0" smtClean="0"/>
              <a:t>, </a:t>
            </a:r>
            <a:r>
              <a:rPr lang="es-ES" dirty="0" err="1" smtClean="0"/>
              <a:t>fechaInicial</a:t>
            </a:r>
            <a:r>
              <a:rPr lang="es-ES" dirty="0" smtClean="0"/>
              <a:t>, </a:t>
            </a:r>
            <a:r>
              <a:rPr lang="es-ES" dirty="0" err="1" smtClean="0"/>
              <a:t>fechaFinal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Devuelve el número de unidades del tipo especificado por </a:t>
            </a:r>
            <a:r>
              <a:rPr lang="es-ES" dirty="0" err="1" smtClean="0"/>
              <a:t>datepart</a:t>
            </a:r>
            <a:r>
              <a:rPr lang="es-ES" dirty="0" smtClean="0"/>
              <a:t> que han finalizado entre esas dos fechas</a:t>
            </a:r>
          </a:p>
          <a:p>
            <a:r>
              <a:rPr lang="es-ES" dirty="0" smtClean="0"/>
              <a:t>DATEDIFF (day,’20100510’,’20100514’)</a:t>
            </a:r>
          </a:p>
          <a:p>
            <a:pPr lvl="1"/>
            <a:r>
              <a:rPr lang="es-ES" dirty="0" smtClean="0"/>
              <a:t>Devuelve 4</a:t>
            </a:r>
          </a:p>
          <a:p>
            <a:r>
              <a:rPr lang="es-ES" dirty="0" smtClean="0"/>
              <a:t>DATEDIFF (year,’20100510’,’20140115’)</a:t>
            </a:r>
          </a:p>
          <a:p>
            <a:pPr lvl="1"/>
            <a:r>
              <a:rPr lang="es-ES" dirty="0" smtClean="0"/>
              <a:t>Devuelve 4</a:t>
            </a:r>
          </a:p>
          <a:p>
            <a:pPr lvl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Incrementar una fecha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6414" y="3200218"/>
            <a:ext cx="8029520" cy="257461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DATEADD(</a:t>
            </a:r>
            <a:r>
              <a:rPr lang="es-ES" dirty="0" err="1" smtClean="0"/>
              <a:t>datepart,n,fecha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Añade n unidades de lo que especifique </a:t>
            </a:r>
            <a:r>
              <a:rPr lang="es-ES" dirty="0" err="1" smtClean="0"/>
              <a:t>datepart</a:t>
            </a:r>
            <a:r>
              <a:rPr lang="es-ES" dirty="0" smtClean="0"/>
              <a:t> a la fecha dada</a:t>
            </a:r>
          </a:p>
          <a:p>
            <a:r>
              <a:rPr lang="es-ES" dirty="0" smtClean="0"/>
              <a:t>DATEADD (day,40,'20100510')</a:t>
            </a:r>
          </a:p>
          <a:p>
            <a:pPr lvl="1"/>
            <a:r>
              <a:rPr lang="es-ES" dirty="0" smtClean="0"/>
              <a:t>Devuelve 19/06/2010</a:t>
            </a:r>
          </a:p>
          <a:p>
            <a:r>
              <a:rPr lang="es-ES" dirty="0" smtClean="0"/>
              <a:t>DATEADD (month,40,'20100510')</a:t>
            </a:r>
          </a:p>
          <a:p>
            <a:pPr lvl="1"/>
            <a:r>
              <a:rPr lang="es-ES" dirty="0" smtClean="0"/>
              <a:t>Devuelve 10/09/2013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75" y="504945"/>
            <a:ext cx="4791597" cy="2695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868987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Crear una fecha a partir de sus partes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30352"/>
            <a:ext cx="6480720" cy="4187952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A partir de la versión 2012</a:t>
            </a:r>
          </a:p>
          <a:p>
            <a:r>
              <a:rPr lang="es-ES" dirty="0" smtClean="0"/>
              <a:t>DATEFROMPARTS (año, mes, </a:t>
            </a:r>
            <a:r>
              <a:rPr lang="es-ES" dirty="0" err="1" smtClean="0"/>
              <a:t>dia</a:t>
            </a:r>
            <a:r>
              <a:rPr lang="es-ES" dirty="0" smtClean="0"/>
              <a:t>)</a:t>
            </a:r>
          </a:p>
          <a:p>
            <a:r>
              <a:rPr lang="es-ES" dirty="0" smtClean="0"/>
              <a:t>SMALLDATETIMEFROMPARTS (año, mes, </a:t>
            </a:r>
            <a:r>
              <a:rPr lang="es-ES" dirty="0" err="1" smtClean="0"/>
              <a:t>dia</a:t>
            </a:r>
            <a:r>
              <a:rPr lang="es-ES" dirty="0" smtClean="0"/>
              <a:t>, hora, minutos)</a:t>
            </a:r>
          </a:p>
          <a:p>
            <a:r>
              <a:rPr lang="es-ES" dirty="0" smtClean="0"/>
              <a:t>DATETIMEFROMPARTS (año, mes, </a:t>
            </a:r>
            <a:r>
              <a:rPr lang="es-ES" dirty="0" err="1" smtClean="0"/>
              <a:t>dia</a:t>
            </a:r>
            <a:r>
              <a:rPr lang="es-ES" dirty="0" smtClean="0"/>
              <a:t>, hora, minutos, segundos, milisegundos)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74" y="2529396"/>
            <a:ext cx="2367926" cy="2321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Especificar formatos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920" y="530352"/>
            <a:ext cx="7093416" cy="1962544"/>
          </a:xfrm>
        </p:spPr>
        <p:txBody>
          <a:bodyPr/>
          <a:lstStyle/>
          <a:p>
            <a:r>
              <a:rPr lang="es-ES" dirty="0" smtClean="0"/>
              <a:t>SET DATEFORMAT </a:t>
            </a:r>
            <a:r>
              <a:rPr lang="es-ES" dirty="0" err="1" smtClean="0"/>
              <a:t>dmy</a:t>
            </a:r>
            <a:endParaRPr lang="es-ES" dirty="0" smtClean="0"/>
          </a:p>
          <a:p>
            <a:pPr lvl="1"/>
            <a:r>
              <a:rPr lang="es-ES" dirty="0" smtClean="0"/>
              <a:t>Se cambia para la conexión</a:t>
            </a:r>
          </a:p>
          <a:p>
            <a:pPr lvl="1"/>
            <a:r>
              <a:rPr lang="es-ES" dirty="0" smtClean="0"/>
              <a:t>Hasta nueva orden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132856"/>
            <a:ext cx="3843104" cy="32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información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8185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s-ES" dirty="0" smtClean="0">
              <a:hlinkClick r:id="rId2"/>
            </a:endParaRPr>
          </a:p>
          <a:p>
            <a:pPr>
              <a:buNone/>
            </a:pPr>
            <a:endParaRPr lang="es-ES" dirty="0" smtClean="0">
              <a:hlinkClick r:id="rId2"/>
            </a:endParaRPr>
          </a:p>
          <a:p>
            <a:pPr>
              <a:buNone/>
            </a:pPr>
            <a:r>
              <a:rPr lang="es-ES" dirty="0" smtClean="0">
                <a:hlinkClick r:id="rId2"/>
              </a:rPr>
              <a:t>http://msdn.microsoft.com/es-es/library/ms186724%28v=sql.100%29.aspx#DateandTimeDataTypes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860032" y="4437112"/>
            <a:ext cx="333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Coged las rosas mientras podáis</a:t>
            </a:r>
          </a:p>
          <a:p>
            <a:r>
              <a:rPr lang="es-ES" sz="1200" dirty="0" smtClean="0"/>
              <a:t>Veloz el tiempo vuela</a:t>
            </a:r>
          </a:p>
          <a:p>
            <a:r>
              <a:rPr lang="es-ES" sz="1200" dirty="0" smtClean="0"/>
              <a:t>La misma rosa que hoy admiráis</a:t>
            </a:r>
          </a:p>
          <a:p>
            <a:r>
              <a:rPr lang="es-ES" sz="1200" dirty="0" smtClean="0"/>
              <a:t>Mañana estará muerta</a:t>
            </a:r>
            <a:endParaRPr lang="es-ES" sz="1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547664" y="2598622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Gather ye rosebuds while ye may, </a:t>
            </a:r>
            <a:br>
              <a:rPr lang="en-US" dirty="0"/>
            </a:br>
            <a:r>
              <a:rPr lang="en-US" dirty="0"/>
              <a:t>  Old Time is still a-flying; </a:t>
            </a:r>
            <a:br>
              <a:rPr lang="en-US" dirty="0"/>
            </a:br>
            <a:r>
              <a:rPr lang="en-US" dirty="0"/>
              <a:t>And this same flower that smiles today </a:t>
            </a:r>
            <a:br>
              <a:rPr lang="en-US" dirty="0"/>
            </a:br>
            <a:r>
              <a:rPr lang="en-US" dirty="0"/>
              <a:t>  Tomorrow will be dying</a:t>
            </a:r>
            <a:r>
              <a:rPr lang="en-US" dirty="0" smtClean="0"/>
              <a:t>.</a:t>
            </a:r>
          </a:p>
          <a:p>
            <a:pPr algn="r"/>
            <a:r>
              <a:rPr lang="en-US" i="1" dirty="0" smtClean="0"/>
              <a:t>Walt Whitman</a:t>
            </a:r>
            <a:endParaRPr lang="es-E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224</TotalTime>
  <Words>295</Words>
  <Application>Microsoft Office PowerPoint</Application>
  <PresentationFormat>Presentación en pantalla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Verdana</vt:lpstr>
      <vt:lpstr>Wingdings 2</vt:lpstr>
      <vt:lpstr>Aspecto</vt:lpstr>
      <vt:lpstr>Trabajar con fechas en SQL</vt:lpstr>
      <vt:lpstr>Tipos de Datos</vt:lpstr>
      <vt:lpstr>Obtener la fecha del sistema</vt:lpstr>
      <vt:lpstr>Extraer partes de una fecha</vt:lpstr>
      <vt:lpstr>Diferencia entre dos fechas</vt:lpstr>
      <vt:lpstr>Incrementar una fecha</vt:lpstr>
      <vt:lpstr>Crear una fecha a partir de sus partes</vt:lpstr>
      <vt:lpstr>Especificar formatos</vt:lpstr>
      <vt:lpstr>Más información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Trabajar con fechas en SQL</dc:title>
  <dc:creator>leo</dc:creator>
  <cp:lastModifiedBy>Leo</cp:lastModifiedBy>
  <cp:revision>19</cp:revision>
  <cp:lastPrinted>2018-01-15T13:21:50Z</cp:lastPrinted>
  <dcterms:created xsi:type="dcterms:W3CDTF">2014-01-09T08:57:26Z</dcterms:created>
  <dcterms:modified xsi:type="dcterms:W3CDTF">2018-01-15T13:23:48Z</dcterms:modified>
</cp:coreProperties>
</file>