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Generating Upvoted Reddit Comments</a:t>
            </a:r>
            <a:endParaRPr sz="34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Joshua Frederick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and Topic Modeling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Extend the project with topic modeling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3" y="653425"/>
            <a:ext cx="4002799" cy="38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75" y="651000"/>
            <a:ext cx="4002800" cy="384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732700" y="142025"/>
            <a:ext cx="30477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nearest words to coding</a:t>
            </a:r>
            <a:endParaRPr/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5388125" y="142025"/>
            <a:ext cx="30477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random words location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-&gt; Reality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upvotes of a comment from the sequence of comments prior to a comment and the comment itself.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this model to generate comments.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Unsatisfying upvote model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0" y="152400"/>
            <a:ext cx="36331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4294967295" type="body"/>
          </p:nvPr>
        </p:nvSpPr>
        <p:spPr>
          <a:xfrm>
            <a:off x="4086575" y="452000"/>
            <a:ext cx="46374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“No, I think its just the right size… &lt;T&gt; Honestly I think another motor would improve stability &lt;T&gt; Just add a motor to the front &lt;T&gt;”</a:t>
            </a:r>
            <a:endParaRPr sz="1600"/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4086575" y="3168825"/>
            <a:ext cx="46374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264</a:t>
            </a:r>
            <a:endParaRPr sz="1600"/>
          </a:p>
        </p:txBody>
      </p:sp>
      <p:cxnSp>
        <p:nvCxnSpPr>
          <p:cNvPr id="78" name="Shape 78"/>
          <p:cNvCxnSpPr/>
          <p:nvPr/>
        </p:nvCxnSpPr>
        <p:spPr>
          <a:xfrm>
            <a:off x="6032975" y="1865975"/>
            <a:ext cx="4350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Shape 79"/>
          <p:cNvCxnSpPr>
            <a:stCxn id="76" idx="2"/>
            <a:endCxn id="77" idx="0"/>
          </p:cNvCxnSpPr>
          <p:nvPr/>
        </p:nvCxnSpPr>
        <p:spPr>
          <a:xfrm>
            <a:off x="6405275" y="1604900"/>
            <a:ext cx="0" cy="15639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7618500" y="1431000"/>
            <a:ext cx="1150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Metadata</a:t>
            </a:r>
            <a:endParaRPr sz="1600"/>
          </a:p>
        </p:txBody>
      </p:sp>
      <p:cxnSp>
        <p:nvCxnSpPr>
          <p:cNvPr id="81" name="Shape 81"/>
          <p:cNvCxnSpPr>
            <a:stCxn id="80" idx="2"/>
          </p:cNvCxnSpPr>
          <p:nvPr/>
        </p:nvCxnSpPr>
        <p:spPr>
          <a:xfrm flipH="1">
            <a:off x="6661350" y="1914300"/>
            <a:ext cx="1532400" cy="1276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Comment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</a:t>
            </a:r>
            <a:r>
              <a:rPr lang="en"/>
              <a:t>enerate the first word of the next comment (now termed ‘seed’)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some n words as </a:t>
            </a:r>
            <a:r>
              <a:rPr lang="en"/>
              <a:t>candidates</a:t>
            </a:r>
            <a:r>
              <a:rPr lang="en"/>
              <a:t> for the next word in</a:t>
            </a:r>
            <a:br>
              <a:rPr lang="en"/>
            </a:br>
            <a:r>
              <a:rPr lang="en"/>
              <a:t>the comment.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of these n choices, use some evaluation metric to determine</a:t>
            </a:r>
            <a:br>
              <a:rPr lang="en"/>
            </a:br>
            <a:r>
              <a:rPr lang="en"/>
              <a:t>the best choice.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the comment with this choice and repeat 2-4 until</a:t>
            </a:r>
            <a:br>
              <a:rPr lang="en"/>
            </a:br>
            <a:r>
              <a:rPr lang="en"/>
              <a:t>a terminating token is selected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body"/>
          </p:nvPr>
        </p:nvSpPr>
        <p:spPr>
          <a:xfrm>
            <a:off x="247006" y="454800"/>
            <a:ext cx="9849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1777119" y="454800"/>
            <a:ext cx="9849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gnat</a:t>
            </a:r>
            <a:endParaRPr/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3309669" y="454800"/>
            <a:ext cx="9849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likes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meows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licks</a:t>
            </a:r>
            <a:endParaRPr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4842194" y="454800"/>
            <a:ext cx="9849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near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</a:t>
            </a:r>
            <a:r>
              <a:rPr lang="en"/>
              <a:t>n</a:t>
            </a:r>
            <a:endParaRPr/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6377144" y="454800"/>
            <a:ext cx="9849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</a:t>
            </a:r>
            <a:endParaRPr/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7912094" y="454800"/>
            <a:ext cx="9849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</a:t>
            </a:r>
            <a:r>
              <a:rPr lang="en"/>
              <a:t>at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720950" y="2040000"/>
            <a:ext cx="667200" cy="3288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854100" y="1554300"/>
            <a:ext cx="667200" cy="3288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752225" y="3069925"/>
            <a:ext cx="667200" cy="3288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377150" y="2001300"/>
            <a:ext cx="732000" cy="4062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214950" y="1505975"/>
            <a:ext cx="667200" cy="3288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>
            <a:stCxn id="98" idx="6"/>
            <a:endCxn id="102" idx="2"/>
          </p:cNvCxnSpPr>
          <p:nvPr/>
        </p:nvCxnSpPr>
        <p:spPr>
          <a:xfrm flipH="1" rot="10800000">
            <a:off x="2388150" y="1670400"/>
            <a:ext cx="826800" cy="5340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/>
          <p:nvPr/>
        </p:nvSpPr>
        <p:spPr>
          <a:xfrm>
            <a:off x="205425" y="2308400"/>
            <a:ext cx="667200" cy="328800"/>
          </a:xfrm>
          <a:prstGeom prst="ellipse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>
            <a:stCxn id="104" idx="6"/>
            <a:endCxn id="98" idx="2"/>
          </p:cNvCxnSpPr>
          <p:nvPr/>
        </p:nvCxnSpPr>
        <p:spPr>
          <a:xfrm flipH="1" rot="10800000">
            <a:off x="872625" y="2204300"/>
            <a:ext cx="848400" cy="268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>
            <a:stCxn id="102" idx="6"/>
            <a:endCxn id="100" idx="2"/>
          </p:cNvCxnSpPr>
          <p:nvPr/>
        </p:nvCxnSpPr>
        <p:spPr>
          <a:xfrm>
            <a:off x="3882150" y="1670375"/>
            <a:ext cx="870000" cy="1563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0" idx="6"/>
            <a:endCxn id="101" idx="2"/>
          </p:cNvCxnSpPr>
          <p:nvPr/>
        </p:nvCxnSpPr>
        <p:spPr>
          <a:xfrm flipH="1" rot="10800000">
            <a:off x="5419425" y="2204425"/>
            <a:ext cx="957600" cy="1029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>
            <a:stCxn id="101" idx="6"/>
            <a:endCxn id="99" idx="2"/>
          </p:cNvCxnSpPr>
          <p:nvPr/>
        </p:nvCxnSpPr>
        <p:spPr>
          <a:xfrm flipH="1" rot="10800000">
            <a:off x="7109150" y="1718700"/>
            <a:ext cx="744900" cy="485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2388150" y="4203000"/>
            <a:ext cx="43641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“The cat sat on what”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Upvotes Predicting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Word Predicting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Bigram Markov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K-Means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Cluster Markov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a probability distribution for the seed using a LSTM and weightedly choose a word from the distribution.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a probability distribution from the previous two terms and weigh it by the probability distribution for the parent’s cluster.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Weightedly choose n choice of words from this distribution and use the upvote model to select the word that maximizes predicted upvotes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Extend the comment with this choice and repeat the process until</a:t>
            </a:r>
            <a:br>
              <a:rPr lang="en" sz="1600"/>
            </a:br>
            <a:r>
              <a:rPr lang="en" sz="1600"/>
              <a:t>a terminating token is selected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387900" y="397300"/>
            <a:ext cx="83811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Consider the case where we have the vocab (A, B, C, D). </a:t>
            </a:r>
            <a:r>
              <a:rPr lang="en" sz="1600"/>
              <a:t>Suppose the parent comment is in a cluster with distribution [0.25, 0.25, 0.5, 0]. Suppose further that the generated seed was A, and that n=3 Then our model works as follows:</a:t>
            </a:r>
            <a:endParaRPr sz="1600"/>
          </a:p>
        </p:txBody>
      </p:sp>
      <p:sp>
        <p:nvSpPr>
          <p:cNvPr id="127" name="Shape 127"/>
          <p:cNvSpPr txBox="1"/>
          <p:nvPr/>
        </p:nvSpPr>
        <p:spPr>
          <a:xfrm>
            <a:off x="531750" y="2475075"/>
            <a:ext cx="804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71375" y="2421525"/>
            <a:ext cx="9486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(&lt;S&gt; , A)</a:t>
            </a:r>
            <a:endParaRPr sz="1600"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1681150" y="2063775"/>
            <a:ext cx="619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" name="Shape 130"/>
          <p:cNvCxnSpPr/>
          <p:nvPr/>
        </p:nvCxnSpPr>
        <p:spPr>
          <a:xfrm>
            <a:off x="1681150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2220275" y="2475075"/>
            <a:ext cx="290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⊙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" name="Shape 132"/>
          <p:cNvCxnSpPr/>
          <p:nvPr/>
        </p:nvCxnSpPr>
        <p:spPr>
          <a:xfrm>
            <a:off x="222027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2510375" y="2063775"/>
            <a:ext cx="619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4" name="Shape 134"/>
          <p:cNvCxnSpPr/>
          <p:nvPr/>
        </p:nvCxnSpPr>
        <p:spPr>
          <a:xfrm>
            <a:off x="251037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3049500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410675" y="2063775"/>
            <a:ext cx="8049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0.125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0.25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7" name="Shape 137"/>
          <p:cNvCxnSpPr/>
          <p:nvPr/>
        </p:nvCxnSpPr>
        <p:spPr>
          <a:xfrm>
            <a:off x="341067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405562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3089838" y="2362725"/>
            <a:ext cx="290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</a:t>
            </a:r>
            <a:endParaRPr sz="1600"/>
          </a:p>
        </p:txBody>
      </p:sp>
      <p:cxnSp>
        <p:nvCxnSpPr>
          <p:cNvPr id="140" name="Shape 140"/>
          <p:cNvCxnSpPr>
            <a:stCxn id="128" idx="3"/>
          </p:cNvCxnSpPr>
          <p:nvPr/>
        </p:nvCxnSpPr>
        <p:spPr>
          <a:xfrm flipH="1" rot="10800000">
            <a:off x="1319975" y="2620125"/>
            <a:ext cx="198000" cy="5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4700575" y="2066025"/>
            <a:ext cx="8049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0.333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0.667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42" name="Shape 142"/>
          <p:cNvCxnSpPr/>
          <p:nvPr/>
        </p:nvCxnSpPr>
        <p:spPr>
          <a:xfrm>
            <a:off x="470057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5345525" y="2103075"/>
            <a:ext cx="9600" cy="10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36" idx="3"/>
          </p:cNvCxnSpPr>
          <p:nvPr/>
        </p:nvCxnSpPr>
        <p:spPr>
          <a:xfrm>
            <a:off x="4215575" y="2625225"/>
            <a:ext cx="318900" cy="4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6785775" y="2066025"/>
            <a:ext cx="3189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endParaRPr sz="1600"/>
          </a:p>
        </p:txBody>
      </p:sp>
      <p:cxnSp>
        <p:nvCxnSpPr>
          <p:cNvPr id="146" name="Shape 146"/>
          <p:cNvCxnSpPr>
            <a:stCxn id="141" idx="3"/>
            <a:endCxn id="145" idx="1"/>
          </p:cNvCxnSpPr>
          <p:nvPr/>
        </p:nvCxnSpPr>
        <p:spPr>
          <a:xfrm>
            <a:off x="5505475" y="2627475"/>
            <a:ext cx="12804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371375" y="3897050"/>
            <a:ext cx="17604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Predict Upvotes:</a:t>
            </a:r>
            <a:endParaRPr sz="1600"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2131775" y="3539300"/>
            <a:ext cx="8049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&lt;S&gt;AC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&lt;S&gt;AB</a:t>
            </a:r>
            <a:endParaRPr sz="1600"/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250725" y="3539300"/>
            <a:ext cx="8049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17.2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6.5</a:t>
            </a:r>
            <a:endParaRPr sz="1600"/>
          </a:p>
        </p:txBody>
      </p:sp>
      <p:cxnSp>
        <p:nvCxnSpPr>
          <p:cNvPr id="150" name="Shape 150"/>
          <p:cNvCxnSpPr/>
          <p:nvPr/>
        </p:nvCxnSpPr>
        <p:spPr>
          <a:xfrm>
            <a:off x="2936675" y="3984750"/>
            <a:ext cx="3141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2936675" y="4197425"/>
            <a:ext cx="3141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Shape 152"/>
          <p:cNvSpPr/>
          <p:nvPr/>
        </p:nvSpPr>
        <p:spPr>
          <a:xfrm>
            <a:off x="3250725" y="3834600"/>
            <a:ext cx="541500" cy="300300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4470125" y="3901550"/>
            <a:ext cx="21042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Repeat with (A, C)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52375" y="1144125"/>
            <a:ext cx="83682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Upvote Model: Validation MSE of 2500</a:t>
            </a:r>
            <a:endParaRPr sz="14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Comment:  Gitlab’s github importer can automatically import them.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Reply: No you educate me. I do acknowledge the change in society and culture and not backed up github. Hard to integrate github into their own interface, so it's a valid answer and so on.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Comment: Welcome to r/programmerhumor.</a:t>
            </a:r>
            <a:br>
              <a:rPr lang="en" sz="1400"/>
            </a:br>
            <a:r>
              <a:rPr lang="en" sz="1400"/>
              <a:t>Reply: A communications company in my frontpage to find that suspect they will.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Comment: Microsoft's enterprise account system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Reply: Can't kick you for pulling through. Don't let me just clone myself a tinfoil hat real quick and say excuse me your python is showing.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Comment: I imagine you found this funny.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Reply: I'm a bot.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