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80D"/>
    <a:srgbClr val="FCE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6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8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49115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5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5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4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6"/>
            <a:ext cx="3471863" cy="86642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6"/>
            <a:ext cx="3471863" cy="866422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5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BBA7-9A69-4E7A-8083-8BE3B1FF21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94F6-26A4-45C5-B6EA-BEE1B01A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5B351-9B42-4552-AA42-49453526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6" y="4516438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55E92-0F04-4CE4-9F81-4D1AC1834A9D}"/>
              </a:ext>
            </a:extLst>
          </p:cNvPr>
          <p:cNvSpPr/>
          <p:nvPr/>
        </p:nvSpPr>
        <p:spPr>
          <a:xfrm>
            <a:off x="2357436" y="6659562"/>
            <a:ext cx="2143125" cy="579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AD80D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ananab</a:t>
            </a:r>
            <a:endParaRPr lang="en-US" sz="3600" b="1" dirty="0">
              <a:solidFill>
                <a:srgbClr val="FAD80D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4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5B351-9B42-4552-AA42-49453526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2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7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Reuel O</dc:creator>
  <cp:lastModifiedBy>Reuel O</cp:lastModifiedBy>
  <cp:revision>3</cp:revision>
  <dcterms:created xsi:type="dcterms:W3CDTF">2021-09-13T09:01:17Z</dcterms:created>
  <dcterms:modified xsi:type="dcterms:W3CDTF">2021-09-13T09:42:06Z</dcterms:modified>
</cp:coreProperties>
</file>